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8208912" cy="1728192"/>
          </a:xfrm>
        </p:spPr>
        <p:txBody>
          <a:bodyPr>
            <a:normAutofit/>
          </a:bodyPr>
          <a:lstStyle/>
          <a:p>
            <a:r>
              <a:rPr lang="ru-RU" sz="4800" b="1" i="1" dirty="0" smtClean="0"/>
              <a:t>Глаз как оптическая система.</a:t>
            </a:r>
            <a:endParaRPr lang="ru-RU" sz="4800" b="1" i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788024" y="4036074"/>
            <a:ext cx="4693243" cy="17281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smtClean="0"/>
              <a:t>Выполнила:</a:t>
            </a:r>
          </a:p>
          <a:p>
            <a:r>
              <a:rPr lang="ru-RU" sz="3200" b="1" i="1" dirty="0" smtClean="0"/>
              <a:t>Новикова Дарья </a:t>
            </a:r>
          </a:p>
          <a:p>
            <a:r>
              <a:rPr lang="ru-RU" sz="3200" b="1" i="1" dirty="0" smtClean="0"/>
              <a:t>Ученица 8 в класса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84048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" y="566"/>
            <a:ext cx="9246694" cy="6857434"/>
          </a:xfrm>
        </p:spPr>
      </p:pic>
    </p:spTree>
    <p:extLst>
      <p:ext uri="{BB962C8B-B14F-4D97-AF65-F5344CB8AC3E}">
        <p14:creationId xmlns:p14="http://schemas.microsoft.com/office/powerpoint/2010/main" val="426984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772816"/>
            <a:ext cx="8072583" cy="42973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         </a:t>
            </a:r>
            <a:r>
              <a:rPr lang="ru-RU" sz="5400" b="1" i="1" dirty="0" smtClean="0"/>
              <a:t>Линзы</a:t>
            </a:r>
            <a:endParaRPr lang="ru-RU" sz="5400" b="1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22520"/>
          </a:xfrm>
        </p:spPr>
        <p:txBody>
          <a:bodyPr>
            <a:normAutofit/>
          </a:bodyPr>
          <a:lstStyle/>
          <a:p>
            <a:r>
              <a:rPr lang="ru-RU" sz="2400" b="1" i="1" dirty="0" smtClean="0"/>
              <a:t>Оптическую систему глаза можно рассматривать как собирающую линзу.</a:t>
            </a:r>
            <a:br>
              <a:rPr lang="ru-RU" sz="2400" b="1" i="1" dirty="0" smtClean="0"/>
            </a:br>
            <a:r>
              <a:rPr lang="ru-RU" sz="2400" b="1" i="1" dirty="0" smtClean="0"/>
              <a:t>Главную роль здесь играет </a:t>
            </a:r>
            <a:r>
              <a:rPr lang="ru-RU" sz="2400" b="1" i="1" u="sng" dirty="0" smtClean="0"/>
              <a:t>хрусталик</a:t>
            </a:r>
            <a:r>
              <a:rPr lang="ru-RU" sz="2400" b="1" i="1" dirty="0" smtClean="0"/>
              <a:t>.</a:t>
            </a:r>
            <a:endParaRPr lang="ru-RU" sz="2400" b="1" i="1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555776" y="2420228"/>
            <a:ext cx="1152128" cy="4770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536588" y="2420229"/>
            <a:ext cx="936104" cy="5314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2420888"/>
            <a:ext cx="2520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chemeClr val="bg2">
                    <a:lumMod val="50000"/>
                  </a:schemeClr>
                </a:solidFill>
              </a:rPr>
              <a:t>Вогнутые</a:t>
            </a:r>
          </a:p>
          <a:p>
            <a:r>
              <a:rPr lang="ru-RU" sz="2800" b="1" i="1" u="sng" dirty="0" smtClean="0">
                <a:solidFill>
                  <a:schemeClr val="bg2">
                    <a:lumMod val="50000"/>
                  </a:schemeClr>
                </a:solidFill>
              </a:rPr>
              <a:t>собирающие</a:t>
            </a:r>
            <a:endParaRPr lang="ru-RU" sz="2800" b="1" i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2692" y="2474671"/>
            <a:ext cx="2520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chemeClr val="bg2">
                    <a:lumMod val="50000"/>
                  </a:schemeClr>
                </a:solidFill>
              </a:rPr>
              <a:t>Выпуклые</a:t>
            </a:r>
          </a:p>
          <a:p>
            <a:r>
              <a:rPr lang="ru-RU" sz="2800" b="1" i="1" u="sng" dirty="0" smtClean="0">
                <a:solidFill>
                  <a:schemeClr val="bg2">
                    <a:lumMod val="50000"/>
                  </a:schemeClr>
                </a:solidFill>
              </a:rPr>
              <a:t>рассеивающие</a:t>
            </a:r>
            <a:endParaRPr lang="ru-RU" sz="2800" b="1" i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11045"/>
            <a:ext cx="1876687" cy="1486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428999"/>
            <a:ext cx="2010056" cy="151468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646040" y="3094397"/>
            <a:ext cx="40141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Оптическая сила линзы</a:t>
            </a:r>
            <a:r>
              <a:rPr lang="ru-RU" sz="2800" b="1" i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28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D</a:t>
            </a:r>
            <a:r>
              <a:rPr lang="ru-RU" sz="28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</a:t>
            </a:r>
            <a:r>
              <a:rPr lang="ru-RU" sz="2800" b="1" i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1/F. </a:t>
            </a:r>
            <a:endParaRPr lang="ru-RU" sz="2800" b="1" i="1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Измеряется </a:t>
            </a:r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диоптриях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95536" y="5157192"/>
            <a:ext cx="8274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Где F – фокусное расстояние. Фокусное расстояние можно вычислить с помощью формулы тонкой линзы 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63187" y="5991214"/>
            <a:ext cx="3379897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chemeClr val="bg1"/>
                </a:solidFill>
              </a:rPr>
              <a:t>1/F = 1/f + 1/d</a:t>
            </a:r>
            <a:endParaRPr lang="ru-RU" sz="48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05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8" y="0"/>
            <a:ext cx="378794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923928" y="404664"/>
            <a:ext cx="50250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chemeClr val="bg1"/>
                </a:solidFill>
              </a:rPr>
              <a:t>Изображение фокусируется на сетчатке глаза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12798" y="234888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Если приходится слишком долго рассматривать предметы на близком расстоянии, хрусталик принимает «меры предосторожности» - удлиняется, - и дальние предметы без очков уже не разглядеть (развивается близорукость)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03879" y="486916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 пожилых людей хрусталик становится более плоским, тогда трудно рассмотреть близкие предметы (развивается дальнозоркость</a:t>
            </a: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78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9080"/>
            <a:ext cx="9144000" cy="27089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i="1" dirty="0"/>
              <a:t>Коррекция близорукости и дальнозоркости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258057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Коррекция близорукости осуществляется подбором рассеивающих линз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67290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Коррекция дальнозоркости осуществляется подбором собирающих линз</a:t>
            </a:r>
          </a:p>
        </p:txBody>
      </p:sp>
    </p:spTree>
    <p:extLst>
      <p:ext uri="{BB962C8B-B14F-4D97-AF65-F5344CB8AC3E}">
        <p14:creationId xmlns:p14="http://schemas.microsoft.com/office/powerpoint/2010/main" val="164151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484784"/>
            <a:ext cx="3107273" cy="492877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/>
              <a:t>Оптические обманы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403376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Оптические или зрительные иллюзии— ошибки в зрительном восприятии, вызванные неточностью или неадекватностью процессов неосознаваемой коррекции зрительного образа, а также физическими причинами. Причины оптических иллюзий исследуют как при рассмотрении физиологии зрения, так и в рамках изучения психологии зрительного </a:t>
            </a: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восприятия</a:t>
            </a:r>
            <a:r>
              <a:rPr lang="ru-RU" sz="20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37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9891"/>
            <a:ext cx="5076056" cy="6838109"/>
          </a:xfrm>
        </p:spPr>
      </p:pic>
      <p:sp>
        <p:nvSpPr>
          <p:cNvPr id="5" name="Прямоугольник 4"/>
          <p:cNvSpPr/>
          <p:nvPr/>
        </p:nvSpPr>
        <p:spPr>
          <a:xfrm>
            <a:off x="107504" y="2594426"/>
            <a:ext cx="3923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Оптические иллюзии показывают, что не всегда можно верить тому, что 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видишь.</a:t>
            </a:r>
            <a:endParaRPr lang="ru-RU" sz="28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2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-4727"/>
            <a:ext cx="4139952" cy="6862727"/>
          </a:xfrm>
        </p:spPr>
      </p:pic>
      <p:sp>
        <p:nvSpPr>
          <p:cNvPr id="5" name="Прямоугольник 4"/>
          <p:cNvSpPr/>
          <p:nvPr/>
        </p:nvSpPr>
        <p:spPr>
          <a:xfrm>
            <a:off x="179512" y="2276872"/>
            <a:ext cx="47525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Игры с оптическими иллюзиями помогают изменять сознание. Мы хитростью заманиваем мозг на новые уровни восприятия. Мы начинаем видеть то, чего 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нет.</a:t>
            </a:r>
            <a:endParaRPr lang="ru-RU" sz="28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7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8712968" cy="511256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i="1" dirty="0"/>
              <a:t>Иллюзия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240340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66</TotalTime>
  <Words>217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Глаз как оптическая система.</vt:lpstr>
      <vt:lpstr>Презентация PowerPoint</vt:lpstr>
      <vt:lpstr>Оптическую систему глаза можно рассматривать как собирающую линзу. Главную роль здесь играет хрусталик.</vt:lpstr>
      <vt:lpstr>Презентация PowerPoint</vt:lpstr>
      <vt:lpstr>Коррекция близорукости и дальнозоркости</vt:lpstr>
      <vt:lpstr>Оптические обманы</vt:lpstr>
      <vt:lpstr>Презентация PowerPoint</vt:lpstr>
      <vt:lpstr>Презентация PowerPoint</vt:lpstr>
      <vt:lpstr>Иллюзия движения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Глаз как оптическая система.</dc:title>
  <dc:creator>Дарья</dc:creator>
  <cp:lastModifiedBy>Дарья</cp:lastModifiedBy>
  <cp:revision>5</cp:revision>
  <dcterms:created xsi:type="dcterms:W3CDTF">2015-05-07T17:24:33Z</dcterms:created>
  <dcterms:modified xsi:type="dcterms:W3CDTF">2015-05-07T18:41:35Z</dcterms:modified>
</cp:coreProperties>
</file>