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3B0CA-64CD-42C7-8172-9A55D2C2330F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0973CC8-17D5-4474-9BBC-6668CDA8363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3B0CA-64CD-42C7-8172-9A55D2C2330F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0973CC8-17D5-4474-9BBC-6668CDA8363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3B0CA-64CD-42C7-8172-9A55D2C2330F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0973CC8-17D5-4474-9BBC-6668CDA8363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8D3B0CA-64CD-42C7-8172-9A55D2C2330F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73CC8-17D5-4474-9BBC-6668CDA8363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3B0CA-64CD-42C7-8172-9A55D2C2330F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0973CC8-17D5-4474-9BBC-6668CDA83638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3B0CA-64CD-42C7-8172-9A55D2C2330F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0973CC8-17D5-4474-9BBC-6668CDA836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3B0CA-64CD-42C7-8172-9A55D2C2330F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0973CC8-17D5-4474-9BBC-6668CDA836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0973CC8-17D5-4474-9BBC-6668CDA83638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3B0CA-64CD-42C7-8172-9A55D2C2330F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0973CC8-17D5-4474-9BBC-6668CDA8363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8D3B0CA-64CD-42C7-8172-9A55D2C2330F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3B0CA-64CD-42C7-8172-9A55D2C2330F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73CC8-17D5-4474-9BBC-6668CDA8363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0973CC8-17D5-4474-9BBC-6668CDA8363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3B0CA-64CD-42C7-8172-9A55D2C2330F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8D3B0CA-64CD-42C7-8172-9A55D2C2330F}" type="datetimeFigureOut">
              <a:rPr lang="ru-RU" smtClean="0"/>
              <a:t>25.03.2017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0973CC8-17D5-4474-9BBC-6668CDA83638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Моё участие 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/>
              <a:t>сертификаты</a:t>
            </a:r>
            <a:endParaRPr lang="ru-RU" sz="4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3384375" cy="47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556792"/>
            <a:ext cx="338437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/>
              <a:t>С</a:t>
            </a:r>
            <a:r>
              <a:rPr lang="ru-RU" sz="4400" dirty="0" smtClean="0"/>
              <a:t>ертификаты</a:t>
            </a:r>
            <a:endParaRPr lang="ru-RU" sz="4400" dirty="0"/>
          </a:p>
        </p:txBody>
      </p:sp>
      <p:pic>
        <p:nvPicPr>
          <p:cNvPr id="4" name="Содержимое 3" descr="Щепеткова Е.Л.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846978" y="1556791"/>
            <a:ext cx="7413531" cy="454238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76672"/>
            <a:ext cx="8534400" cy="108012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Сертификат ,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благодарственное письмо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3277644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28800"/>
            <a:ext cx="3456384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30</TotalTime>
  <Words>4</Words>
  <Application>Microsoft Office PowerPoint</Application>
  <PresentationFormat>Экран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Официальная</vt:lpstr>
      <vt:lpstr>Моё участие </vt:lpstr>
      <vt:lpstr>сертификаты</vt:lpstr>
      <vt:lpstr>Сертификаты</vt:lpstr>
      <vt:lpstr> Сертификат , благодарственное письмо 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Моё участие</dc:title>
  <dc:creator>Лена</dc:creator>
  <cp:lastModifiedBy>Лена</cp:lastModifiedBy>
  <cp:revision>3</cp:revision>
  <dcterms:created xsi:type="dcterms:W3CDTF">2017-03-25T12:39:51Z</dcterms:created>
  <dcterms:modified xsi:type="dcterms:W3CDTF">2017-03-25T13:10:05Z</dcterms:modified>
</cp:coreProperties>
</file>