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904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274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468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90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551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759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459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994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05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811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981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226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46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025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8046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69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DF3CA36-3E31-4020-81DE-49D273462F7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CE5D593-9A93-461D-9FBE-87DB99647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87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0311" y="206360"/>
            <a:ext cx="10615919" cy="5580290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Социально-значимый проект «Историческая память»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Долгополова Полина Дмитриевна,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Полухина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Ксения Андреевна,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4 курса отделения СПО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ГБПОУ «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Катайский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профессионально-педагогический техникум»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07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70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653" y="1865240"/>
            <a:ext cx="10022693" cy="31275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053" y="2017640"/>
            <a:ext cx="10022693" cy="31275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252" y="560143"/>
            <a:ext cx="3807091" cy="2893762"/>
          </a:xfrm>
          <a:prstGeom prst="rect">
            <a:avLst/>
          </a:prstGeom>
          <a:effectLst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676" y="341787"/>
            <a:ext cx="5735070" cy="3112118"/>
          </a:xfrm>
          <a:prstGeom prst="rect">
            <a:avLst/>
          </a:prstGeom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3497" y="3826128"/>
            <a:ext cx="4693673" cy="287897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28475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17827" y="232012"/>
            <a:ext cx="5530639" cy="688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Педагогические династии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9909" y="920086"/>
            <a:ext cx="4195392" cy="28019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5764" y="1443199"/>
            <a:ext cx="2485138" cy="20779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0902" y="4167115"/>
            <a:ext cx="3806150" cy="23019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3284" y="3935101"/>
            <a:ext cx="5952381" cy="26380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1737" y="1005775"/>
            <a:ext cx="3453778" cy="251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08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" t="5175" r="9502" b="5671"/>
          <a:stretch/>
        </p:blipFill>
        <p:spPr>
          <a:xfrm>
            <a:off x="1201001" y="3312615"/>
            <a:ext cx="4326341" cy="33649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7" t="24395" r="15135" b="5390"/>
          <a:stretch/>
        </p:blipFill>
        <p:spPr>
          <a:xfrm>
            <a:off x="5869936" y="3312615"/>
            <a:ext cx="4653886" cy="33649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570" y="401691"/>
            <a:ext cx="7353346" cy="26275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80" y="401691"/>
            <a:ext cx="4259978" cy="262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72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131" y="0"/>
            <a:ext cx="5326469" cy="704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166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540" y="279780"/>
            <a:ext cx="3967612" cy="2968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33" r="23532" b="8458"/>
          <a:stretch/>
        </p:blipFill>
        <p:spPr>
          <a:xfrm>
            <a:off x="6273420" y="3541592"/>
            <a:ext cx="5286233" cy="30128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1" t="23495" r="9589" b="25501"/>
          <a:stretch/>
        </p:blipFill>
        <p:spPr>
          <a:xfrm>
            <a:off x="5991367" y="313897"/>
            <a:ext cx="5568286" cy="29342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540" y="3541592"/>
            <a:ext cx="4132542" cy="309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260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 с уроков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946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2" y="0"/>
            <a:ext cx="4808980" cy="28484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9678" t="8525"/>
          <a:stretch/>
        </p:blipFill>
        <p:spPr>
          <a:xfrm>
            <a:off x="1336372" y="3238410"/>
            <a:ext cx="3839570" cy="3417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t="7795" r="6939"/>
          <a:stretch/>
        </p:blipFill>
        <p:spPr>
          <a:xfrm>
            <a:off x="8995079" y="126778"/>
            <a:ext cx="3018298" cy="40922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646" y="3369622"/>
            <a:ext cx="2628523" cy="328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31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5294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8BB434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67</TotalTime>
  <Words>11</Words>
  <Application>Microsoft Office PowerPoint</Application>
  <PresentationFormat>Широкоэкранный</PresentationFormat>
  <Paragraphs>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Corbel</vt:lpstr>
      <vt:lpstr>Times New Roman</vt:lpstr>
      <vt:lpstr>Параллакс</vt:lpstr>
      <vt:lpstr>Социально-значимый проект «Историческая память»  Долгополова Полина Дмитриевна, Полухина Ксения Андреевна, студенты 4 курса отделения СПО ГБПОУ «Катайский профессионально-педагогический техникум» </vt:lpstr>
      <vt:lpstr>Презентация PowerPoint</vt:lpstr>
      <vt:lpstr>Презентация PowerPoint</vt:lpstr>
      <vt:lpstr>Педагогические династии</vt:lpstr>
      <vt:lpstr>Презентация PowerPoint</vt:lpstr>
      <vt:lpstr>Презентация PowerPoint</vt:lpstr>
      <vt:lpstr>Презентация PowerPoint</vt:lpstr>
      <vt:lpstr>Фото с уроков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Социально-значимый проект «Историческая память»  Долгополова Полина Дмитриевна, Полухина Ксения Андреевна, студенты 4 курса отделения СПО ГБПОУ «Катайский профессионально-педагогический техникум» </dc:title>
  <dc:creator>Полина Долгополова</dc:creator>
  <cp:lastModifiedBy>Полина Долгополова</cp:lastModifiedBy>
  <cp:revision>7</cp:revision>
  <dcterms:created xsi:type="dcterms:W3CDTF">2015-03-23T07:41:08Z</dcterms:created>
  <dcterms:modified xsi:type="dcterms:W3CDTF">2015-03-23T08:48:13Z</dcterms:modified>
</cp:coreProperties>
</file>