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C66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Кроссворд: «Посуда»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C66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Лебедянь </a:t>
            </a:r>
          </a:p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МБДОУ  д. с. №2</a:t>
            </a:r>
          </a:p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</a:t>
            </a:r>
            <a:r>
              <a:rPr lang="ru-RU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огопед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: </a:t>
            </a:r>
            <a:r>
              <a:rPr lang="ru-RU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Кнутова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Г.А.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73" name="Picture 1" descr="C:\Users\Ольга\Downloads\go-back-gt-gallery-for-princess-tea-party-clip-art-2326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0"/>
            <a:ext cx="3429000" cy="240487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17409" name="Слайд" r:id="rId3" imgW="4570378" imgH="3427462" progId="PowerPoint.Slide.12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383486" y="457200"/>
            <a:ext cx="4531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Кликнуть мышкой по квадратику.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8200" y="1219200"/>
            <a:ext cx="685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34000" y="1219200"/>
            <a:ext cx="685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019800" y="1219200"/>
            <a:ext cx="685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629400" y="1219200"/>
            <a:ext cx="685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239000" y="1219200"/>
            <a:ext cx="685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848600" y="1219200"/>
            <a:ext cx="685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458200" y="1219200"/>
            <a:ext cx="685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76600" y="18288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648200" y="18288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34000" y="18288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019800" y="18288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90800" y="25146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76600" y="25146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648200" y="25146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334000" y="25146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19800" y="25146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705600" y="25146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391400" y="25146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276600" y="32004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648200" y="32004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5334000" y="32004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019800" y="32004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705600" y="32004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391400" y="32004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590800" y="38862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276600" y="38862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648200" y="38862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334000" y="38862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019800" y="38862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276600" y="45720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648200" y="45720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334000" y="45720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019800" y="4572000"/>
            <a:ext cx="685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Ольга\Downloads\яяя\ghllcudmxhk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676400"/>
            <a:ext cx="4622967" cy="3192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животные жарких стран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животные жарких стран</Template>
  <TotalTime>58</TotalTime>
  <Words>23</Words>
  <PresentationFormat>Экран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животные жарких стран</vt:lpstr>
      <vt:lpstr>Слайд</vt:lpstr>
      <vt:lpstr>Кроссворд: «Посуда»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Ольга</cp:lastModifiedBy>
  <cp:revision>8</cp:revision>
  <dcterms:created xsi:type="dcterms:W3CDTF">2017-01-03T15:05:43Z</dcterms:created>
  <dcterms:modified xsi:type="dcterms:W3CDTF">2017-01-30T17:20:55Z</dcterms:modified>
</cp:coreProperties>
</file>