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7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8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6"/>
  </p:notesMasterIdLst>
  <p:handoutMasterIdLst>
    <p:handoutMasterId r:id="rId47"/>
  </p:handoutMasterIdLst>
  <p:sldIdLst>
    <p:sldId id="256" r:id="rId2"/>
    <p:sldId id="281" r:id="rId3"/>
    <p:sldId id="320" r:id="rId4"/>
    <p:sldId id="257" r:id="rId5"/>
    <p:sldId id="283" r:id="rId6"/>
    <p:sldId id="321" r:id="rId7"/>
    <p:sldId id="258" r:id="rId8"/>
    <p:sldId id="328" r:id="rId9"/>
    <p:sldId id="292" r:id="rId10"/>
    <p:sldId id="259" r:id="rId11"/>
    <p:sldId id="339" r:id="rId12"/>
    <p:sldId id="260" r:id="rId13"/>
    <p:sldId id="261" r:id="rId14"/>
    <p:sldId id="264" r:id="rId15"/>
    <p:sldId id="333" r:id="rId16"/>
    <p:sldId id="291" r:id="rId17"/>
    <p:sldId id="265" r:id="rId18"/>
    <p:sldId id="303" r:id="rId19"/>
    <p:sldId id="302" r:id="rId20"/>
    <p:sldId id="306" r:id="rId21"/>
    <p:sldId id="307" r:id="rId22"/>
    <p:sldId id="296" r:id="rId23"/>
    <p:sldId id="334" r:id="rId24"/>
    <p:sldId id="295" r:id="rId25"/>
    <p:sldId id="308" r:id="rId26"/>
    <p:sldId id="310" r:id="rId27"/>
    <p:sldId id="312" r:id="rId28"/>
    <p:sldId id="314" r:id="rId29"/>
    <p:sldId id="315" r:id="rId30"/>
    <p:sldId id="316" r:id="rId31"/>
    <p:sldId id="309" r:id="rId32"/>
    <p:sldId id="330" r:id="rId33"/>
    <p:sldId id="318" r:id="rId34"/>
    <p:sldId id="271" r:id="rId35"/>
    <p:sldId id="322" r:id="rId36"/>
    <p:sldId id="323" r:id="rId37"/>
    <p:sldId id="324" r:id="rId38"/>
    <p:sldId id="272" r:id="rId39"/>
    <p:sldId id="331" r:id="rId40"/>
    <p:sldId id="276" r:id="rId41"/>
    <p:sldId id="336" r:id="rId42"/>
    <p:sldId id="338" r:id="rId43"/>
    <p:sldId id="340" r:id="rId44"/>
    <p:sldId id="327" r:id="rId4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6EDBD"/>
    <a:srgbClr val="E5474F"/>
    <a:srgbClr val="FF3399"/>
    <a:srgbClr val="DDDDDD"/>
    <a:srgbClr val="FFFFCC"/>
    <a:srgbClr val="E8B2B7"/>
    <a:srgbClr val="C0FC84"/>
    <a:srgbClr val="E9F5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49" autoAdjust="0"/>
    <p:restoredTop sz="96269" autoAdjust="0"/>
  </p:normalViewPr>
  <p:slideViewPr>
    <p:cSldViewPr>
      <p:cViewPr varScale="1">
        <p:scale>
          <a:sx n="68" d="100"/>
          <a:sy n="68" d="100"/>
        </p:scale>
        <p:origin x="15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43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4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image" Target="../media/image20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ata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image" Target="../media/image99.jpeg"/></Relationships>
</file>

<file path=ppt/diagrams/_rels/data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image" Target="../media/image10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image" Target="../media/image20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rawing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image" Target="../media/image99.jpeg"/></Relationships>
</file>

<file path=ppt/diagrams/_rels/drawing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image" Target="../media/image10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693D56-571D-4865-8BC4-BD6502164AD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CED452-AA80-40AF-AAEE-4BB7BD2997A9}">
      <dgm:prSet phldrT="[Текст]"/>
      <dgm:spPr>
        <a:solidFill>
          <a:srgbClr val="E5474F"/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dirty="0"/>
            <a:t>Положение о первичной профсоюзной организации</a:t>
          </a:r>
          <a:r>
            <a:rPr lang="ru-RU" dirty="0"/>
            <a:t>. </a:t>
          </a:r>
        </a:p>
      </dgm:t>
    </dgm:pt>
    <dgm:pt modelId="{14F2A5DF-FF73-41B0-B1E0-0FDC292B93BC}" type="parTrans" cxnId="{8C9974EE-3F47-4240-8028-9801C2B78417}">
      <dgm:prSet/>
      <dgm:spPr/>
      <dgm:t>
        <a:bodyPr/>
        <a:lstStyle/>
        <a:p>
          <a:endParaRPr lang="ru-RU"/>
        </a:p>
      </dgm:t>
    </dgm:pt>
    <dgm:pt modelId="{8EE00185-80FC-4240-B437-498DFA29AC4F}" type="sibTrans" cxnId="{8C9974EE-3F47-4240-8028-9801C2B78417}">
      <dgm:prSet/>
      <dgm:spPr/>
      <dgm:t>
        <a:bodyPr/>
        <a:lstStyle/>
        <a:p>
          <a:endParaRPr lang="ru-RU"/>
        </a:p>
      </dgm:t>
    </dgm:pt>
    <dgm:pt modelId="{B91A9C65-6199-41C0-95F7-D3011568E261}">
      <dgm:prSet phldrT="[Текст]"/>
      <dgm:spPr>
        <a:solidFill>
          <a:schemeClr val="accent2">
            <a:lumMod val="60000"/>
            <a:lumOff val="40000"/>
          </a:schemeClr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dirty="0"/>
            <a:t>Коллективный договор.</a:t>
          </a:r>
        </a:p>
      </dgm:t>
    </dgm:pt>
    <dgm:pt modelId="{79BB457A-5286-496E-9522-79666E970098}" type="parTrans" cxnId="{BC4673A3-09CD-40A8-BE2A-0F12736A181C}">
      <dgm:prSet/>
      <dgm:spPr/>
      <dgm:t>
        <a:bodyPr/>
        <a:lstStyle/>
        <a:p>
          <a:endParaRPr lang="ru-RU"/>
        </a:p>
      </dgm:t>
    </dgm:pt>
    <dgm:pt modelId="{0AF7B5B5-49C6-43D6-B53B-D02033886FB0}" type="sibTrans" cxnId="{BC4673A3-09CD-40A8-BE2A-0F12736A181C}">
      <dgm:prSet/>
      <dgm:spPr/>
      <dgm:t>
        <a:bodyPr/>
        <a:lstStyle/>
        <a:p>
          <a:endParaRPr lang="ru-RU"/>
        </a:p>
      </dgm:t>
    </dgm:pt>
    <dgm:pt modelId="{E8C8810F-05CC-4A77-A985-14B133CDC98E}">
      <dgm:prSet phldrT="[Текст]"/>
      <dgm:spPr>
        <a:solidFill>
          <a:schemeClr val="accent2">
            <a:lumMod val="40000"/>
            <a:lumOff val="60000"/>
          </a:schemeClr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dirty="0"/>
            <a:t>План работы первичной профсоюзной организации.</a:t>
          </a:r>
        </a:p>
      </dgm:t>
    </dgm:pt>
    <dgm:pt modelId="{B0060E18-9796-42BF-AE32-06B6F419CE06}" type="parTrans" cxnId="{C0CF6F9B-D1DE-4CB2-99D0-1AB87218ECBC}">
      <dgm:prSet/>
      <dgm:spPr/>
      <dgm:t>
        <a:bodyPr/>
        <a:lstStyle/>
        <a:p>
          <a:endParaRPr lang="ru-RU"/>
        </a:p>
      </dgm:t>
    </dgm:pt>
    <dgm:pt modelId="{F31D7602-0987-4D59-B55A-8D208A241B34}" type="sibTrans" cxnId="{C0CF6F9B-D1DE-4CB2-99D0-1AB87218ECBC}">
      <dgm:prSet/>
      <dgm:spPr/>
      <dgm:t>
        <a:bodyPr/>
        <a:lstStyle/>
        <a:p>
          <a:endParaRPr lang="ru-RU"/>
        </a:p>
      </dgm:t>
    </dgm:pt>
    <dgm:pt modelId="{E9ECC908-DD4E-4B79-8A1B-15D006EB55FA}" type="pres">
      <dgm:prSet presAssocID="{93693D56-571D-4865-8BC4-BD6502164ADE}" presName="linear" presStyleCnt="0">
        <dgm:presLayoutVars>
          <dgm:dir/>
          <dgm:animLvl val="lvl"/>
          <dgm:resizeHandles val="exact"/>
        </dgm:presLayoutVars>
      </dgm:prSet>
      <dgm:spPr/>
    </dgm:pt>
    <dgm:pt modelId="{3670A5E7-2EBC-4A18-930C-06AA795BA63F}" type="pres">
      <dgm:prSet presAssocID="{D5CED452-AA80-40AF-AAEE-4BB7BD2997A9}" presName="parentLin" presStyleCnt="0"/>
      <dgm:spPr/>
    </dgm:pt>
    <dgm:pt modelId="{BFBEE980-C471-413E-A04E-8A57CE1587B6}" type="pres">
      <dgm:prSet presAssocID="{D5CED452-AA80-40AF-AAEE-4BB7BD2997A9}" presName="parentLeftMargin" presStyleLbl="node1" presStyleIdx="0" presStyleCnt="3"/>
      <dgm:spPr/>
    </dgm:pt>
    <dgm:pt modelId="{B32A30A0-C163-4560-AB15-0B32AA92BD74}" type="pres">
      <dgm:prSet presAssocID="{D5CED452-AA80-40AF-AAEE-4BB7BD2997A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84F20D3-6F9F-4857-8342-AB13F387B700}" type="pres">
      <dgm:prSet presAssocID="{D5CED452-AA80-40AF-AAEE-4BB7BD2997A9}" presName="negativeSpace" presStyleCnt="0"/>
      <dgm:spPr/>
    </dgm:pt>
    <dgm:pt modelId="{43A4A3DE-09F2-47C0-958D-EAC27117FE50}" type="pres">
      <dgm:prSet presAssocID="{D5CED452-AA80-40AF-AAEE-4BB7BD2997A9}" presName="childText" presStyleLbl="conFgAcc1" presStyleIdx="0" presStyleCnt="3">
        <dgm:presLayoutVars>
          <dgm:bulletEnabled val="1"/>
        </dgm:presLayoutVars>
      </dgm:prSet>
      <dgm:spPr>
        <a:solidFill>
          <a:srgbClr val="D6EDBD">
            <a:alpha val="90000"/>
          </a:srgbClr>
        </a:solidFill>
      </dgm:spPr>
    </dgm:pt>
    <dgm:pt modelId="{8BCD7B26-210D-45EA-9768-7C1DB1B1C54D}" type="pres">
      <dgm:prSet presAssocID="{8EE00185-80FC-4240-B437-498DFA29AC4F}" presName="spaceBetweenRectangles" presStyleCnt="0"/>
      <dgm:spPr/>
    </dgm:pt>
    <dgm:pt modelId="{70FD29C2-331D-4D76-A11C-DD3D17E5086F}" type="pres">
      <dgm:prSet presAssocID="{B91A9C65-6199-41C0-95F7-D3011568E261}" presName="parentLin" presStyleCnt="0"/>
      <dgm:spPr/>
    </dgm:pt>
    <dgm:pt modelId="{8CEC9503-3AD7-45FE-9A8B-31DA2A49A91E}" type="pres">
      <dgm:prSet presAssocID="{B91A9C65-6199-41C0-95F7-D3011568E261}" presName="parentLeftMargin" presStyleLbl="node1" presStyleIdx="0" presStyleCnt="3"/>
      <dgm:spPr/>
    </dgm:pt>
    <dgm:pt modelId="{CCB13725-90C5-4CE3-9046-0A304C17E39D}" type="pres">
      <dgm:prSet presAssocID="{B91A9C65-6199-41C0-95F7-D3011568E26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EA286C3-FBAE-4E04-9AB7-C7C3E3A9AF1C}" type="pres">
      <dgm:prSet presAssocID="{B91A9C65-6199-41C0-95F7-D3011568E261}" presName="negativeSpace" presStyleCnt="0"/>
      <dgm:spPr/>
    </dgm:pt>
    <dgm:pt modelId="{BA3C0AEF-193F-4FC1-B996-C365458BB7D4}" type="pres">
      <dgm:prSet presAssocID="{B91A9C65-6199-41C0-95F7-D3011568E261}" presName="childText" presStyleLbl="conFgAcc1" presStyleIdx="1" presStyleCnt="3">
        <dgm:presLayoutVars>
          <dgm:bulletEnabled val="1"/>
        </dgm:presLayoutVars>
      </dgm:prSet>
      <dgm:spPr>
        <a:solidFill>
          <a:srgbClr val="E9F5DB">
            <a:alpha val="90000"/>
          </a:srgbClr>
        </a:solidFill>
      </dgm:spPr>
    </dgm:pt>
    <dgm:pt modelId="{926FD938-C008-4056-A91C-6867D9038479}" type="pres">
      <dgm:prSet presAssocID="{0AF7B5B5-49C6-43D6-B53B-D02033886FB0}" presName="spaceBetweenRectangles" presStyleCnt="0"/>
      <dgm:spPr/>
    </dgm:pt>
    <dgm:pt modelId="{852966CA-BC76-4834-9D78-AB69890527DB}" type="pres">
      <dgm:prSet presAssocID="{E8C8810F-05CC-4A77-A985-14B133CDC98E}" presName="parentLin" presStyleCnt="0"/>
      <dgm:spPr/>
    </dgm:pt>
    <dgm:pt modelId="{AD3E6C5F-D4C1-4548-A176-BB411E57DA4A}" type="pres">
      <dgm:prSet presAssocID="{E8C8810F-05CC-4A77-A985-14B133CDC98E}" presName="parentLeftMargin" presStyleLbl="node1" presStyleIdx="1" presStyleCnt="3"/>
      <dgm:spPr/>
    </dgm:pt>
    <dgm:pt modelId="{71B6DE29-4ACC-4C61-9398-4BB48641E6F2}" type="pres">
      <dgm:prSet presAssocID="{E8C8810F-05CC-4A77-A985-14B133CDC98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C96325D-FB18-4955-8BDD-A32C882F2EDB}" type="pres">
      <dgm:prSet presAssocID="{E8C8810F-05CC-4A77-A985-14B133CDC98E}" presName="negativeSpace" presStyleCnt="0"/>
      <dgm:spPr/>
    </dgm:pt>
    <dgm:pt modelId="{EB8469D4-4F70-4FAD-A21D-B4239BE24A1F}" type="pres">
      <dgm:prSet presAssocID="{E8C8810F-05CC-4A77-A985-14B133CDC98E}" presName="childText" presStyleLbl="conFgAcc1" presStyleIdx="2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F4B73F0C-D5F9-4105-8CD7-7551466E065C}" type="presOf" srcId="{B91A9C65-6199-41C0-95F7-D3011568E261}" destId="{8CEC9503-3AD7-45FE-9A8B-31DA2A49A91E}" srcOrd="0" destOrd="0" presId="urn:microsoft.com/office/officeart/2005/8/layout/list1"/>
    <dgm:cxn modelId="{8958E90D-8ED5-4BE4-8FCD-B158DBCD540C}" type="presOf" srcId="{D5CED452-AA80-40AF-AAEE-4BB7BD2997A9}" destId="{BFBEE980-C471-413E-A04E-8A57CE1587B6}" srcOrd="0" destOrd="0" presId="urn:microsoft.com/office/officeart/2005/8/layout/list1"/>
    <dgm:cxn modelId="{601DAC33-D256-49C2-801E-50187719CD0D}" type="presOf" srcId="{E8C8810F-05CC-4A77-A985-14B133CDC98E}" destId="{71B6DE29-4ACC-4C61-9398-4BB48641E6F2}" srcOrd="1" destOrd="0" presId="urn:microsoft.com/office/officeart/2005/8/layout/list1"/>
    <dgm:cxn modelId="{B1DD074B-25AF-49DD-B6C8-FE2B8663328C}" type="presOf" srcId="{93693D56-571D-4865-8BC4-BD6502164ADE}" destId="{E9ECC908-DD4E-4B79-8A1B-15D006EB55FA}" srcOrd="0" destOrd="0" presId="urn:microsoft.com/office/officeart/2005/8/layout/list1"/>
    <dgm:cxn modelId="{C0CF6F9B-D1DE-4CB2-99D0-1AB87218ECBC}" srcId="{93693D56-571D-4865-8BC4-BD6502164ADE}" destId="{E8C8810F-05CC-4A77-A985-14B133CDC98E}" srcOrd="2" destOrd="0" parTransId="{B0060E18-9796-42BF-AE32-06B6F419CE06}" sibTransId="{F31D7602-0987-4D59-B55A-8D208A241B34}"/>
    <dgm:cxn modelId="{BC4673A3-09CD-40A8-BE2A-0F12736A181C}" srcId="{93693D56-571D-4865-8BC4-BD6502164ADE}" destId="{B91A9C65-6199-41C0-95F7-D3011568E261}" srcOrd="1" destOrd="0" parTransId="{79BB457A-5286-496E-9522-79666E970098}" sibTransId="{0AF7B5B5-49C6-43D6-B53B-D02033886FB0}"/>
    <dgm:cxn modelId="{8C09BDCB-C460-4842-BE29-6E93840DC481}" type="presOf" srcId="{B91A9C65-6199-41C0-95F7-D3011568E261}" destId="{CCB13725-90C5-4CE3-9046-0A304C17E39D}" srcOrd="1" destOrd="0" presId="urn:microsoft.com/office/officeart/2005/8/layout/list1"/>
    <dgm:cxn modelId="{C1BCA5D2-E590-40AB-9A80-025F470F09C5}" type="presOf" srcId="{E8C8810F-05CC-4A77-A985-14B133CDC98E}" destId="{AD3E6C5F-D4C1-4548-A176-BB411E57DA4A}" srcOrd="0" destOrd="0" presId="urn:microsoft.com/office/officeart/2005/8/layout/list1"/>
    <dgm:cxn modelId="{93CADFE7-70A1-4570-AF1E-22D73B3B8B3D}" type="presOf" srcId="{D5CED452-AA80-40AF-AAEE-4BB7BD2997A9}" destId="{B32A30A0-C163-4560-AB15-0B32AA92BD74}" srcOrd="1" destOrd="0" presId="urn:microsoft.com/office/officeart/2005/8/layout/list1"/>
    <dgm:cxn modelId="{8C9974EE-3F47-4240-8028-9801C2B78417}" srcId="{93693D56-571D-4865-8BC4-BD6502164ADE}" destId="{D5CED452-AA80-40AF-AAEE-4BB7BD2997A9}" srcOrd="0" destOrd="0" parTransId="{14F2A5DF-FF73-41B0-B1E0-0FDC292B93BC}" sibTransId="{8EE00185-80FC-4240-B437-498DFA29AC4F}"/>
    <dgm:cxn modelId="{33DE2484-6BC5-4BD5-9E0A-7AFBF928E02C}" type="presParOf" srcId="{E9ECC908-DD4E-4B79-8A1B-15D006EB55FA}" destId="{3670A5E7-2EBC-4A18-930C-06AA795BA63F}" srcOrd="0" destOrd="0" presId="urn:microsoft.com/office/officeart/2005/8/layout/list1"/>
    <dgm:cxn modelId="{796AF9D9-2E16-445B-86D0-40152B840D79}" type="presParOf" srcId="{3670A5E7-2EBC-4A18-930C-06AA795BA63F}" destId="{BFBEE980-C471-413E-A04E-8A57CE1587B6}" srcOrd="0" destOrd="0" presId="urn:microsoft.com/office/officeart/2005/8/layout/list1"/>
    <dgm:cxn modelId="{4B524DEB-CA81-469A-9ABC-83CB634E6956}" type="presParOf" srcId="{3670A5E7-2EBC-4A18-930C-06AA795BA63F}" destId="{B32A30A0-C163-4560-AB15-0B32AA92BD74}" srcOrd="1" destOrd="0" presId="urn:microsoft.com/office/officeart/2005/8/layout/list1"/>
    <dgm:cxn modelId="{33A2A7FB-A59E-426B-AA26-16F094E1B20D}" type="presParOf" srcId="{E9ECC908-DD4E-4B79-8A1B-15D006EB55FA}" destId="{D84F20D3-6F9F-4857-8342-AB13F387B700}" srcOrd="1" destOrd="0" presId="urn:microsoft.com/office/officeart/2005/8/layout/list1"/>
    <dgm:cxn modelId="{692BDCC3-FD9D-479C-AB5F-FB08A40B2660}" type="presParOf" srcId="{E9ECC908-DD4E-4B79-8A1B-15D006EB55FA}" destId="{43A4A3DE-09F2-47C0-958D-EAC27117FE50}" srcOrd="2" destOrd="0" presId="urn:microsoft.com/office/officeart/2005/8/layout/list1"/>
    <dgm:cxn modelId="{164B2AB3-DED3-45F1-BC2D-D842F11BE05C}" type="presParOf" srcId="{E9ECC908-DD4E-4B79-8A1B-15D006EB55FA}" destId="{8BCD7B26-210D-45EA-9768-7C1DB1B1C54D}" srcOrd="3" destOrd="0" presId="urn:microsoft.com/office/officeart/2005/8/layout/list1"/>
    <dgm:cxn modelId="{48D58145-6BA9-4D4F-BEE2-1A57D7A60001}" type="presParOf" srcId="{E9ECC908-DD4E-4B79-8A1B-15D006EB55FA}" destId="{70FD29C2-331D-4D76-A11C-DD3D17E5086F}" srcOrd="4" destOrd="0" presId="urn:microsoft.com/office/officeart/2005/8/layout/list1"/>
    <dgm:cxn modelId="{6B483C51-2835-4277-BE6E-44A5B1023609}" type="presParOf" srcId="{70FD29C2-331D-4D76-A11C-DD3D17E5086F}" destId="{8CEC9503-3AD7-45FE-9A8B-31DA2A49A91E}" srcOrd="0" destOrd="0" presId="urn:microsoft.com/office/officeart/2005/8/layout/list1"/>
    <dgm:cxn modelId="{6C07AE89-3A45-4796-A988-8D63BF2724FF}" type="presParOf" srcId="{70FD29C2-331D-4D76-A11C-DD3D17E5086F}" destId="{CCB13725-90C5-4CE3-9046-0A304C17E39D}" srcOrd="1" destOrd="0" presId="urn:microsoft.com/office/officeart/2005/8/layout/list1"/>
    <dgm:cxn modelId="{876F6B60-D0A4-420D-BD85-DCE14E12D890}" type="presParOf" srcId="{E9ECC908-DD4E-4B79-8A1B-15D006EB55FA}" destId="{AEA286C3-FBAE-4E04-9AB7-C7C3E3A9AF1C}" srcOrd="5" destOrd="0" presId="urn:microsoft.com/office/officeart/2005/8/layout/list1"/>
    <dgm:cxn modelId="{A08FED18-8BDA-4A06-A6B1-F39A34119858}" type="presParOf" srcId="{E9ECC908-DD4E-4B79-8A1B-15D006EB55FA}" destId="{BA3C0AEF-193F-4FC1-B996-C365458BB7D4}" srcOrd="6" destOrd="0" presId="urn:microsoft.com/office/officeart/2005/8/layout/list1"/>
    <dgm:cxn modelId="{E1F7411A-6A61-4486-AB7F-54EC3405498E}" type="presParOf" srcId="{E9ECC908-DD4E-4B79-8A1B-15D006EB55FA}" destId="{926FD938-C008-4056-A91C-6867D9038479}" srcOrd="7" destOrd="0" presId="urn:microsoft.com/office/officeart/2005/8/layout/list1"/>
    <dgm:cxn modelId="{E9080898-980E-4997-BF86-9BB39C5B0344}" type="presParOf" srcId="{E9ECC908-DD4E-4B79-8A1B-15D006EB55FA}" destId="{852966CA-BC76-4834-9D78-AB69890527DB}" srcOrd="8" destOrd="0" presId="urn:microsoft.com/office/officeart/2005/8/layout/list1"/>
    <dgm:cxn modelId="{4BF8A900-AE2E-4D1F-A4A7-D06350FA44CE}" type="presParOf" srcId="{852966CA-BC76-4834-9D78-AB69890527DB}" destId="{AD3E6C5F-D4C1-4548-A176-BB411E57DA4A}" srcOrd="0" destOrd="0" presId="urn:microsoft.com/office/officeart/2005/8/layout/list1"/>
    <dgm:cxn modelId="{5EB86921-22DD-4644-8083-FD165E8B95C6}" type="presParOf" srcId="{852966CA-BC76-4834-9D78-AB69890527DB}" destId="{71B6DE29-4ACC-4C61-9398-4BB48641E6F2}" srcOrd="1" destOrd="0" presId="urn:microsoft.com/office/officeart/2005/8/layout/list1"/>
    <dgm:cxn modelId="{F610A96C-1E35-47A7-9FBC-3DEB2900D80A}" type="presParOf" srcId="{E9ECC908-DD4E-4B79-8A1B-15D006EB55FA}" destId="{0C96325D-FB18-4955-8BDD-A32C882F2EDB}" srcOrd="9" destOrd="0" presId="urn:microsoft.com/office/officeart/2005/8/layout/list1"/>
    <dgm:cxn modelId="{B1B3B5D2-92FB-4518-B613-D50752BA2757}" type="presParOf" srcId="{E9ECC908-DD4E-4B79-8A1B-15D006EB55FA}" destId="{EB8469D4-4F70-4FAD-A21D-B4239BE24A1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DB8C5F-74E4-4094-8918-D51C5689AF0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787819-F78C-4221-9ACD-DCB8472F9DAF}">
      <dgm:prSet phldrT="[Текст]"/>
      <dgm:spPr>
        <a:solidFill>
          <a:schemeClr val="accent2">
            <a:lumMod val="75000"/>
          </a:schemeClr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dirty="0"/>
            <a:t>Протоколы собраний.</a:t>
          </a:r>
        </a:p>
      </dgm:t>
    </dgm:pt>
    <dgm:pt modelId="{92BD8E6B-EEA2-4434-A648-54546D6A2044}" type="parTrans" cxnId="{CBD141AC-7A27-4346-BC51-011AEF63D89E}">
      <dgm:prSet/>
      <dgm:spPr/>
      <dgm:t>
        <a:bodyPr/>
        <a:lstStyle/>
        <a:p>
          <a:endParaRPr lang="ru-RU"/>
        </a:p>
      </dgm:t>
    </dgm:pt>
    <dgm:pt modelId="{4695C156-A3E9-4AEB-89CA-7658C3D67A38}" type="sibTrans" cxnId="{CBD141AC-7A27-4346-BC51-011AEF63D89E}">
      <dgm:prSet/>
      <dgm:spPr/>
      <dgm:t>
        <a:bodyPr/>
        <a:lstStyle/>
        <a:p>
          <a:endParaRPr lang="ru-RU"/>
        </a:p>
      </dgm:t>
    </dgm:pt>
    <dgm:pt modelId="{DDE639F8-C70B-4BC3-A0D2-D99CFD5D18C6}">
      <dgm:prSet phldrT="[Текст]"/>
      <dgm:spPr>
        <a:solidFill>
          <a:schemeClr val="accent6">
            <a:lumMod val="60000"/>
            <a:lumOff val="40000"/>
          </a:schemeClr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dirty="0"/>
            <a:t>Протоколы заседаний профсоюзного комитета ППО</a:t>
          </a:r>
          <a:r>
            <a:rPr lang="ru-RU" dirty="0"/>
            <a:t>. </a:t>
          </a:r>
        </a:p>
      </dgm:t>
    </dgm:pt>
    <dgm:pt modelId="{C61BCE6E-527B-488D-9897-A9A87705F895}" type="parTrans" cxnId="{EBA5E222-E81D-426C-A8B2-1313C4E0B9DE}">
      <dgm:prSet/>
      <dgm:spPr/>
      <dgm:t>
        <a:bodyPr/>
        <a:lstStyle/>
        <a:p>
          <a:endParaRPr lang="ru-RU"/>
        </a:p>
      </dgm:t>
    </dgm:pt>
    <dgm:pt modelId="{9DC0DAB1-97FF-4C46-808C-45A4A627FAC7}" type="sibTrans" cxnId="{EBA5E222-E81D-426C-A8B2-1313C4E0B9DE}">
      <dgm:prSet/>
      <dgm:spPr/>
      <dgm:t>
        <a:bodyPr/>
        <a:lstStyle/>
        <a:p>
          <a:endParaRPr lang="ru-RU"/>
        </a:p>
      </dgm:t>
    </dgm:pt>
    <dgm:pt modelId="{8FE30A39-C908-4323-89EB-3D0E5692736E}">
      <dgm:prSet phldrT="[Текст]"/>
      <dgm:spPr>
        <a:solidFill>
          <a:schemeClr val="accent2">
            <a:lumMod val="75000"/>
          </a:schemeClr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dirty="0"/>
            <a:t>Социальный паспорт коллектива.</a:t>
          </a:r>
        </a:p>
      </dgm:t>
    </dgm:pt>
    <dgm:pt modelId="{678F63A4-E195-4CA2-A482-3EBB2BA901BC}" type="parTrans" cxnId="{182347C0-9F61-41AB-AC3A-7425AEE00981}">
      <dgm:prSet/>
      <dgm:spPr/>
      <dgm:t>
        <a:bodyPr/>
        <a:lstStyle/>
        <a:p>
          <a:endParaRPr lang="ru-RU"/>
        </a:p>
      </dgm:t>
    </dgm:pt>
    <dgm:pt modelId="{F1309C4F-3302-4174-8308-9A827C258FF1}" type="sibTrans" cxnId="{182347C0-9F61-41AB-AC3A-7425AEE00981}">
      <dgm:prSet/>
      <dgm:spPr/>
      <dgm:t>
        <a:bodyPr/>
        <a:lstStyle/>
        <a:p>
          <a:endParaRPr lang="ru-RU"/>
        </a:p>
      </dgm:t>
    </dgm:pt>
    <dgm:pt modelId="{06F5D4C3-40A9-4490-A85B-68EAEE84BE70}" type="pres">
      <dgm:prSet presAssocID="{4FDB8C5F-74E4-4094-8918-D51C5689AF05}" presName="linear" presStyleCnt="0">
        <dgm:presLayoutVars>
          <dgm:dir/>
          <dgm:animLvl val="lvl"/>
          <dgm:resizeHandles val="exact"/>
        </dgm:presLayoutVars>
      </dgm:prSet>
      <dgm:spPr/>
    </dgm:pt>
    <dgm:pt modelId="{AE640329-DC9B-47CF-AF05-00C2DF40A990}" type="pres">
      <dgm:prSet presAssocID="{10787819-F78C-4221-9ACD-DCB8472F9DAF}" presName="parentLin" presStyleCnt="0"/>
      <dgm:spPr/>
    </dgm:pt>
    <dgm:pt modelId="{6D987B48-3CB0-4882-9592-0F8BF95781DC}" type="pres">
      <dgm:prSet presAssocID="{10787819-F78C-4221-9ACD-DCB8472F9DAF}" presName="parentLeftMargin" presStyleLbl="node1" presStyleIdx="0" presStyleCnt="3"/>
      <dgm:spPr/>
    </dgm:pt>
    <dgm:pt modelId="{EB5775C2-D4B5-49DB-AE81-E73E3B1309E0}" type="pres">
      <dgm:prSet presAssocID="{10787819-F78C-4221-9ACD-DCB8472F9DA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9803F77-8054-427C-94F4-7FE87F912C69}" type="pres">
      <dgm:prSet presAssocID="{10787819-F78C-4221-9ACD-DCB8472F9DAF}" presName="negativeSpace" presStyleCnt="0"/>
      <dgm:spPr/>
    </dgm:pt>
    <dgm:pt modelId="{F1652B8B-2717-491F-9596-AACD6D019C24}" type="pres">
      <dgm:prSet presAssocID="{10787819-F78C-4221-9ACD-DCB8472F9DAF}" presName="childText" presStyleLbl="conFgAcc1" presStyleIdx="0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21B76FF-98AB-4D5D-91E8-01842EF4BD62}" type="pres">
      <dgm:prSet presAssocID="{4695C156-A3E9-4AEB-89CA-7658C3D67A38}" presName="spaceBetweenRectangles" presStyleCnt="0"/>
      <dgm:spPr/>
    </dgm:pt>
    <dgm:pt modelId="{0B3F65D1-2B38-4A70-916A-30AD014D83FD}" type="pres">
      <dgm:prSet presAssocID="{DDE639F8-C70B-4BC3-A0D2-D99CFD5D18C6}" presName="parentLin" presStyleCnt="0"/>
      <dgm:spPr/>
    </dgm:pt>
    <dgm:pt modelId="{CBDF557E-D517-4D73-8348-F0ABCC2F4320}" type="pres">
      <dgm:prSet presAssocID="{DDE639F8-C70B-4BC3-A0D2-D99CFD5D18C6}" presName="parentLeftMargin" presStyleLbl="node1" presStyleIdx="0" presStyleCnt="3"/>
      <dgm:spPr/>
    </dgm:pt>
    <dgm:pt modelId="{454DD5C1-FC0B-4521-A6DB-0F11283E5CDA}" type="pres">
      <dgm:prSet presAssocID="{DDE639F8-C70B-4BC3-A0D2-D99CFD5D18C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5AD0BFC-9890-4588-ABC1-3DD6E9F069D1}" type="pres">
      <dgm:prSet presAssocID="{DDE639F8-C70B-4BC3-A0D2-D99CFD5D18C6}" presName="negativeSpace" presStyleCnt="0"/>
      <dgm:spPr/>
    </dgm:pt>
    <dgm:pt modelId="{0B8C24C5-C58B-4CED-A642-4247D537F264}" type="pres">
      <dgm:prSet presAssocID="{DDE639F8-C70B-4BC3-A0D2-D99CFD5D18C6}" presName="childText" presStyleLbl="conFgAcc1" presStyleIdx="1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A36141E-551B-4A3A-BDE3-134B04774BCA}" type="pres">
      <dgm:prSet presAssocID="{9DC0DAB1-97FF-4C46-808C-45A4A627FAC7}" presName="spaceBetweenRectangles" presStyleCnt="0"/>
      <dgm:spPr/>
    </dgm:pt>
    <dgm:pt modelId="{5E3FA7F0-D88D-411C-B09C-77FBBC3C2A1A}" type="pres">
      <dgm:prSet presAssocID="{8FE30A39-C908-4323-89EB-3D0E5692736E}" presName="parentLin" presStyleCnt="0"/>
      <dgm:spPr/>
    </dgm:pt>
    <dgm:pt modelId="{7C2F588D-816A-4288-8B34-C35CC675BAA9}" type="pres">
      <dgm:prSet presAssocID="{8FE30A39-C908-4323-89EB-3D0E5692736E}" presName="parentLeftMargin" presStyleLbl="node1" presStyleIdx="1" presStyleCnt="3"/>
      <dgm:spPr/>
    </dgm:pt>
    <dgm:pt modelId="{EE6E13DA-1BD1-427F-9232-6616EBF6364B}" type="pres">
      <dgm:prSet presAssocID="{8FE30A39-C908-4323-89EB-3D0E5692736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76F7215-8BA5-4DA7-B227-0CA4C7FA8D99}" type="pres">
      <dgm:prSet presAssocID="{8FE30A39-C908-4323-89EB-3D0E5692736E}" presName="negativeSpace" presStyleCnt="0"/>
      <dgm:spPr/>
    </dgm:pt>
    <dgm:pt modelId="{8E33BFEB-55AE-4E0E-A79C-ABD9BEC2E881}" type="pres">
      <dgm:prSet presAssocID="{8FE30A39-C908-4323-89EB-3D0E5692736E}" presName="childText" presStyleLbl="conFgAcc1" presStyleIdx="2" presStyleCnt="3" custLinFactY="81378" custLinFactNeighborY="100000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EBA5E222-E81D-426C-A8B2-1313C4E0B9DE}" srcId="{4FDB8C5F-74E4-4094-8918-D51C5689AF05}" destId="{DDE639F8-C70B-4BC3-A0D2-D99CFD5D18C6}" srcOrd="1" destOrd="0" parTransId="{C61BCE6E-527B-488D-9897-A9A87705F895}" sibTransId="{9DC0DAB1-97FF-4C46-808C-45A4A627FAC7}"/>
    <dgm:cxn modelId="{CEA9DF26-1CCB-4136-905B-9814AB7BBE2A}" type="presOf" srcId="{10787819-F78C-4221-9ACD-DCB8472F9DAF}" destId="{6D987B48-3CB0-4882-9592-0F8BF95781DC}" srcOrd="0" destOrd="0" presId="urn:microsoft.com/office/officeart/2005/8/layout/list1"/>
    <dgm:cxn modelId="{1571804E-2EA4-4665-880F-BCF37A6957ED}" type="presOf" srcId="{4FDB8C5F-74E4-4094-8918-D51C5689AF05}" destId="{06F5D4C3-40A9-4490-A85B-68EAEE84BE70}" srcOrd="0" destOrd="0" presId="urn:microsoft.com/office/officeart/2005/8/layout/list1"/>
    <dgm:cxn modelId="{572BDF6F-1668-4BCA-BC2A-473A32BEBCD1}" type="presOf" srcId="{DDE639F8-C70B-4BC3-A0D2-D99CFD5D18C6}" destId="{454DD5C1-FC0B-4521-A6DB-0F11283E5CDA}" srcOrd="1" destOrd="0" presId="urn:microsoft.com/office/officeart/2005/8/layout/list1"/>
    <dgm:cxn modelId="{AA3CA98C-3598-4AE9-B714-F3BF6400FDAE}" type="presOf" srcId="{8FE30A39-C908-4323-89EB-3D0E5692736E}" destId="{EE6E13DA-1BD1-427F-9232-6616EBF6364B}" srcOrd="1" destOrd="0" presId="urn:microsoft.com/office/officeart/2005/8/layout/list1"/>
    <dgm:cxn modelId="{CBD141AC-7A27-4346-BC51-011AEF63D89E}" srcId="{4FDB8C5F-74E4-4094-8918-D51C5689AF05}" destId="{10787819-F78C-4221-9ACD-DCB8472F9DAF}" srcOrd="0" destOrd="0" parTransId="{92BD8E6B-EEA2-4434-A648-54546D6A2044}" sibTransId="{4695C156-A3E9-4AEB-89CA-7658C3D67A38}"/>
    <dgm:cxn modelId="{AF4A49AC-8E00-4A28-A315-899682170D86}" type="presOf" srcId="{DDE639F8-C70B-4BC3-A0D2-D99CFD5D18C6}" destId="{CBDF557E-D517-4D73-8348-F0ABCC2F4320}" srcOrd="0" destOrd="0" presId="urn:microsoft.com/office/officeart/2005/8/layout/list1"/>
    <dgm:cxn modelId="{182347C0-9F61-41AB-AC3A-7425AEE00981}" srcId="{4FDB8C5F-74E4-4094-8918-D51C5689AF05}" destId="{8FE30A39-C908-4323-89EB-3D0E5692736E}" srcOrd="2" destOrd="0" parTransId="{678F63A4-E195-4CA2-A482-3EBB2BA901BC}" sibTransId="{F1309C4F-3302-4174-8308-9A827C258FF1}"/>
    <dgm:cxn modelId="{DEA66EE7-B7FA-4777-B0CA-7473700427D7}" type="presOf" srcId="{10787819-F78C-4221-9ACD-DCB8472F9DAF}" destId="{EB5775C2-D4B5-49DB-AE81-E73E3B1309E0}" srcOrd="1" destOrd="0" presId="urn:microsoft.com/office/officeart/2005/8/layout/list1"/>
    <dgm:cxn modelId="{723B9BF3-C306-4FED-B0F5-FDBDEC7C9350}" type="presOf" srcId="{8FE30A39-C908-4323-89EB-3D0E5692736E}" destId="{7C2F588D-816A-4288-8B34-C35CC675BAA9}" srcOrd="0" destOrd="0" presId="urn:microsoft.com/office/officeart/2005/8/layout/list1"/>
    <dgm:cxn modelId="{AD03A278-7A51-46BA-90A4-E1CCFFB3E195}" type="presParOf" srcId="{06F5D4C3-40A9-4490-A85B-68EAEE84BE70}" destId="{AE640329-DC9B-47CF-AF05-00C2DF40A990}" srcOrd="0" destOrd="0" presId="urn:microsoft.com/office/officeart/2005/8/layout/list1"/>
    <dgm:cxn modelId="{F1D0E656-A3B3-4B6B-8F01-E433D8D28D52}" type="presParOf" srcId="{AE640329-DC9B-47CF-AF05-00C2DF40A990}" destId="{6D987B48-3CB0-4882-9592-0F8BF95781DC}" srcOrd="0" destOrd="0" presId="urn:microsoft.com/office/officeart/2005/8/layout/list1"/>
    <dgm:cxn modelId="{059574D2-050E-4661-9C59-B52840B66F20}" type="presParOf" srcId="{AE640329-DC9B-47CF-AF05-00C2DF40A990}" destId="{EB5775C2-D4B5-49DB-AE81-E73E3B1309E0}" srcOrd="1" destOrd="0" presId="urn:microsoft.com/office/officeart/2005/8/layout/list1"/>
    <dgm:cxn modelId="{43326BBE-50F3-4819-AF31-1ADD107734FC}" type="presParOf" srcId="{06F5D4C3-40A9-4490-A85B-68EAEE84BE70}" destId="{E9803F77-8054-427C-94F4-7FE87F912C69}" srcOrd="1" destOrd="0" presId="urn:microsoft.com/office/officeart/2005/8/layout/list1"/>
    <dgm:cxn modelId="{831605DE-A320-4BAD-AC9A-90B8258CBBB3}" type="presParOf" srcId="{06F5D4C3-40A9-4490-A85B-68EAEE84BE70}" destId="{F1652B8B-2717-491F-9596-AACD6D019C24}" srcOrd="2" destOrd="0" presId="urn:microsoft.com/office/officeart/2005/8/layout/list1"/>
    <dgm:cxn modelId="{8EB7D669-C2B0-4389-93FD-E2C076647812}" type="presParOf" srcId="{06F5D4C3-40A9-4490-A85B-68EAEE84BE70}" destId="{D21B76FF-98AB-4D5D-91E8-01842EF4BD62}" srcOrd="3" destOrd="0" presId="urn:microsoft.com/office/officeart/2005/8/layout/list1"/>
    <dgm:cxn modelId="{A5546C7B-982F-4295-9F6A-9DBFB7B8B1B6}" type="presParOf" srcId="{06F5D4C3-40A9-4490-A85B-68EAEE84BE70}" destId="{0B3F65D1-2B38-4A70-916A-30AD014D83FD}" srcOrd="4" destOrd="0" presId="urn:microsoft.com/office/officeart/2005/8/layout/list1"/>
    <dgm:cxn modelId="{FA91B3AD-B73B-4A55-B6A9-8C5062D9F7E4}" type="presParOf" srcId="{0B3F65D1-2B38-4A70-916A-30AD014D83FD}" destId="{CBDF557E-D517-4D73-8348-F0ABCC2F4320}" srcOrd="0" destOrd="0" presId="urn:microsoft.com/office/officeart/2005/8/layout/list1"/>
    <dgm:cxn modelId="{D7A3A232-0ED9-4A34-AAE1-0136A8E267D6}" type="presParOf" srcId="{0B3F65D1-2B38-4A70-916A-30AD014D83FD}" destId="{454DD5C1-FC0B-4521-A6DB-0F11283E5CDA}" srcOrd="1" destOrd="0" presId="urn:microsoft.com/office/officeart/2005/8/layout/list1"/>
    <dgm:cxn modelId="{F746F182-71D3-4426-B196-6C637194DDF5}" type="presParOf" srcId="{06F5D4C3-40A9-4490-A85B-68EAEE84BE70}" destId="{B5AD0BFC-9890-4588-ABC1-3DD6E9F069D1}" srcOrd="5" destOrd="0" presId="urn:microsoft.com/office/officeart/2005/8/layout/list1"/>
    <dgm:cxn modelId="{3C6BD72D-356E-44CE-8C7A-4805098B97C8}" type="presParOf" srcId="{06F5D4C3-40A9-4490-A85B-68EAEE84BE70}" destId="{0B8C24C5-C58B-4CED-A642-4247D537F264}" srcOrd="6" destOrd="0" presId="urn:microsoft.com/office/officeart/2005/8/layout/list1"/>
    <dgm:cxn modelId="{CF5F43D2-C593-4D48-9C98-8EA9AF1884F5}" type="presParOf" srcId="{06F5D4C3-40A9-4490-A85B-68EAEE84BE70}" destId="{BA36141E-551B-4A3A-BDE3-134B04774BCA}" srcOrd="7" destOrd="0" presId="urn:microsoft.com/office/officeart/2005/8/layout/list1"/>
    <dgm:cxn modelId="{32D4C823-4B1A-4FA8-94ED-171297CE5AEE}" type="presParOf" srcId="{06F5D4C3-40A9-4490-A85B-68EAEE84BE70}" destId="{5E3FA7F0-D88D-411C-B09C-77FBBC3C2A1A}" srcOrd="8" destOrd="0" presId="urn:microsoft.com/office/officeart/2005/8/layout/list1"/>
    <dgm:cxn modelId="{ED836A11-ABFA-499F-856E-9AD96DA4F89C}" type="presParOf" srcId="{5E3FA7F0-D88D-411C-B09C-77FBBC3C2A1A}" destId="{7C2F588D-816A-4288-8B34-C35CC675BAA9}" srcOrd="0" destOrd="0" presId="urn:microsoft.com/office/officeart/2005/8/layout/list1"/>
    <dgm:cxn modelId="{73BE1E62-E4B5-4F85-8BAB-EE39E0E89AF5}" type="presParOf" srcId="{5E3FA7F0-D88D-411C-B09C-77FBBC3C2A1A}" destId="{EE6E13DA-1BD1-427F-9232-6616EBF6364B}" srcOrd="1" destOrd="0" presId="urn:microsoft.com/office/officeart/2005/8/layout/list1"/>
    <dgm:cxn modelId="{66CC97DB-2F03-47E8-B5E1-70CD39AF553A}" type="presParOf" srcId="{06F5D4C3-40A9-4490-A85B-68EAEE84BE70}" destId="{C76F7215-8BA5-4DA7-B227-0CA4C7FA8D99}" srcOrd="9" destOrd="0" presId="urn:microsoft.com/office/officeart/2005/8/layout/list1"/>
    <dgm:cxn modelId="{17B8C61B-E2F6-4373-9C67-EF7BB2995A18}" type="presParOf" srcId="{06F5D4C3-40A9-4490-A85B-68EAEE84BE70}" destId="{8E33BFEB-55AE-4E0E-A79C-ABD9BEC2E88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67D9DB-600B-430D-AC24-2BB5D46B0B7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84AB7D6-EE8C-4E07-AF27-E2B7790323E7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effectLst>
          <a:glow rad="1397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algn="ctr" rtl="0"/>
          <a:r>
            <a:rPr lang="ru-RU" b="1" dirty="0"/>
            <a:t>Профсоюз – это мы!</a:t>
          </a:r>
        </a:p>
      </dgm:t>
    </dgm:pt>
    <dgm:pt modelId="{678DCB48-10D5-4392-9325-C2244A708DD6}" type="parTrans" cxnId="{2DDBE059-B9B0-4997-93CB-C33E1548AF1E}">
      <dgm:prSet/>
      <dgm:spPr/>
      <dgm:t>
        <a:bodyPr/>
        <a:lstStyle/>
        <a:p>
          <a:endParaRPr lang="ru-RU"/>
        </a:p>
      </dgm:t>
    </dgm:pt>
    <dgm:pt modelId="{E270E3C9-E427-4E92-A2DD-8148E8309530}" type="sibTrans" cxnId="{2DDBE059-B9B0-4997-93CB-C33E1548AF1E}">
      <dgm:prSet/>
      <dgm:spPr/>
      <dgm:t>
        <a:bodyPr/>
        <a:lstStyle/>
        <a:p>
          <a:endParaRPr lang="ru-RU"/>
        </a:p>
      </dgm:t>
    </dgm:pt>
    <dgm:pt modelId="{DD7D53FB-39AD-4B41-9FD1-EF50E5C9E545}" type="pres">
      <dgm:prSet presAssocID="{BA67D9DB-600B-430D-AC24-2BB5D46B0B7A}" presName="linear" presStyleCnt="0">
        <dgm:presLayoutVars>
          <dgm:animLvl val="lvl"/>
          <dgm:resizeHandles val="exact"/>
        </dgm:presLayoutVars>
      </dgm:prSet>
      <dgm:spPr/>
    </dgm:pt>
    <dgm:pt modelId="{9272F386-A131-4609-9681-BC189FB5445F}" type="pres">
      <dgm:prSet presAssocID="{B84AB7D6-EE8C-4E07-AF27-E2B7790323E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DDBE059-B9B0-4997-93CB-C33E1548AF1E}" srcId="{BA67D9DB-600B-430D-AC24-2BB5D46B0B7A}" destId="{B84AB7D6-EE8C-4E07-AF27-E2B7790323E7}" srcOrd="0" destOrd="0" parTransId="{678DCB48-10D5-4392-9325-C2244A708DD6}" sibTransId="{E270E3C9-E427-4E92-A2DD-8148E8309530}"/>
    <dgm:cxn modelId="{10FF959F-3320-4880-AD81-F9CC0A0FAD58}" type="presOf" srcId="{BA67D9DB-600B-430D-AC24-2BB5D46B0B7A}" destId="{DD7D53FB-39AD-4B41-9FD1-EF50E5C9E545}" srcOrd="0" destOrd="0" presId="urn:microsoft.com/office/officeart/2005/8/layout/vList2"/>
    <dgm:cxn modelId="{809925E2-721C-43BB-80FB-FC643F40F28E}" type="presOf" srcId="{B84AB7D6-EE8C-4E07-AF27-E2B7790323E7}" destId="{9272F386-A131-4609-9681-BC189FB5445F}" srcOrd="0" destOrd="0" presId="urn:microsoft.com/office/officeart/2005/8/layout/vList2"/>
    <dgm:cxn modelId="{CC321A8F-7E86-4F4D-B8B4-E79996911881}" type="presParOf" srcId="{DD7D53FB-39AD-4B41-9FD1-EF50E5C9E545}" destId="{9272F386-A131-4609-9681-BC189FB5445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A48FFD-0A62-4135-8B81-4ACC95F25766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EA369F-CEA3-46A7-8974-35D29E3D3CAC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b="1" dirty="0"/>
            <a:t>Краткая характеристика </a:t>
          </a:r>
        </a:p>
      </dgm:t>
    </dgm:pt>
    <dgm:pt modelId="{A4A11451-4C9A-46AF-9515-FC1F2BAD98C3}" type="parTrans" cxnId="{62D9D299-45D0-481C-A788-92E07DCB4276}">
      <dgm:prSet/>
      <dgm:spPr/>
      <dgm:t>
        <a:bodyPr/>
        <a:lstStyle/>
        <a:p>
          <a:endParaRPr lang="ru-RU"/>
        </a:p>
      </dgm:t>
    </dgm:pt>
    <dgm:pt modelId="{CFA0C929-30C5-44F5-9061-686DF113BF9C}" type="sibTrans" cxnId="{62D9D299-45D0-481C-A788-92E07DCB4276}">
      <dgm:prSet/>
      <dgm:spPr/>
      <dgm:t>
        <a:bodyPr/>
        <a:lstStyle/>
        <a:p>
          <a:endParaRPr lang="ru-RU"/>
        </a:p>
      </dgm:t>
    </dgm:pt>
    <dgm:pt modelId="{B225DEB6-49CB-4FB6-8955-A6EF491EF342}">
      <dgm:prSet/>
      <dgm:spPr>
        <a:solidFill>
          <a:srgbClr val="FFFFCC">
            <a:alpha val="90000"/>
          </a:srgbClr>
        </a:solidFill>
      </dgm:spPr>
      <dgm:t>
        <a:bodyPr/>
        <a:lstStyle/>
        <a:p>
          <a:pPr rtl="0"/>
          <a:endParaRPr lang="ru-RU" dirty="0">
            <a:solidFill>
              <a:schemeClr val="bg2">
                <a:lumMod val="25000"/>
              </a:schemeClr>
            </a:solidFill>
          </a:endParaRPr>
        </a:p>
      </dgm:t>
    </dgm:pt>
    <dgm:pt modelId="{9E858DF7-7D5B-4403-B8E6-9187EF5B9541}" type="parTrans" cxnId="{BF02F417-9FFB-40B9-A707-FA59DE57B94A}">
      <dgm:prSet/>
      <dgm:spPr/>
      <dgm:t>
        <a:bodyPr/>
        <a:lstStyle/>
        <a:p>
          <a:endParaRPr lang="ru-RU"/>
        </a:p>
      </dgm:t>
    </dgm:pt>
    <dgm:pt modelId="{7EB8801D-668D-4DFE-849A-84B8FA379085}" type="sibTrans" cxnId="{BF02F417-9FFB-40B9-A707-FA59DE57B94A}">
      <dgm:prSet/>
      <dgm:spPr/>
      <dgm:t>
        <a:bodyPr/>
        <a:lstStyle/>
        <a:p>
          <a:endParaRPr lang="ru-RU"/>
        </a:p>
      </dgm:t>
    </dgm:pt>
    <dgm:pt modelId="{0817942C-C504-40D5-AB3F-4E3529498ACB}">
      <dgm:prSet custT="1"/>
      <dgm:spPr>
        <a:solidFill>
          <a:srgbClr val="E9F5DB"/>
        </a:solidFill>
      </dgm:spPr>
      <dgm:t>
        <a:bodyPr/>
        <a:lstStyle/>
        <a:p>
          <a:pPr rtl="0"/>
          <a:r>
            <a:rPr lang="ru-RU" sz="2400" b="1" dirty="0">
              <a:solidFill>
                <a:schemeClr val="bg2">
                  <a:lumMod val="25000"/>
                </a:schemeClr>
              </a:solidFill>
            </a:rPr>
            <a:t>первичной профсоюзной организации</a:t>
          </a:r>
          <a:endParaRPr lang="ru-RU" sz="2400" dirty="0">
            <a:solidFill>
              <a:schemeClr val="bg2">
                <a:lumMod val="25000"/>
              </a:schemeClr>
            </a:solidFill>
          </a:endParaRPr>
        </a:p>
      </dgm:t>
    </dgm:pt>
    <dgm:pt modelId="{E47F3AD1-9DB4-4F3E-8CCB-E744C8A86255}" type="sibTrans" cxnId="{F6A8AC88-664E-4A04-B836-BE50ECA464BB}">
      <dgm:prSet/>
      <dgm:spPr/>
      <dgm:t>
        <a:bodyPr/>
        <a:lstStyle/>
        <a:p>
          <a:endParaRPr lang="ru-RU"/>
        </a:p>
      </dgm:t>
    </dgm:pt>
    <dgm:pt modelId="{93A68371-4876-4E84-A2F0-039E0183198F}" type="parTrans" cxnId="{F6A8AC88-664E-4A04-B836-BE50ECA464BB}">
      <dgm:prSet/>
      <dgm:spPr/>
      <dgm:t>
        <a:bodyPr/>
        <a:lstStyle/>
        <a:p>
          <a:endParaRPr lang="ru-RU"/>
        </a:p>
      </dgm:t>
    </dgm:pt>
    <dgm:pt modelId="{777252F9-D2E0-4D9C-9A87-6F8256E893AE}">
      <dgm:prSet/>
      <dgm:spPr>
        <a:gradFill flip="none" rotWithShape="0">
          <a:gsLst>
            <a:gs pos="0">
              <a:srgbClr val="FF3399">
                <a:tint val="66000"/>
                <a:satMod val="160000"/>
              </a:srgbClr>
            </a:gs>
            <a:gs pos="50000">
              <a:srgbClr val="FF3399">
                <a:tint val="44500"/>
                <a:satMod val="160000"/>
              </a:srgbClr>
            </a:gs>
            <a:gs pos="100000">
              <a:srgbClr val="FF3399">
                <a:tint val="23500"/>
                <a:satMod val="160000"/>
              </a:srgbClr>
            </a:gs>
          </a:gsLst>
          <a:lin ang="10800000" scaled="1"/>
          <a:tileRect/>
        </a:gradFill>
      </dgm:spPr>
      <dgm:t>
        <a:bodyPr/>
        <a:lstStyle/>
        <a:p>
          <a:pPr rtl="0"/>
          <a:r>
            <a:rPr lang="ru-RU" b="1" dirty="0">
              <a:solidFill>
                <a:schemeClr val="bg2">
                  <a:lumMod val="25000"/>
                </a:schemeClr>
              </a:solidFill>
            </a:rPr>
            <a:t>МОУ  «</a:t>
          </a:r>
          <a:r>
            <a:rPr lang="ru-RU" b="1" dirty="0" err="1">
              <a:solidFill>
                <a:schemeClr val="bg2">
                  <a:lumMod val="25000"/>
                </a:schemeClr>
              </a:solidFill>
            </a:rPr>
            <a:t>Сынтульская</a:t>
          </a:r>
          <a:r>
            <a:rPr lang="ru-RU" b="1" dirty="0">
              <a:solidFill>
                <a:schemeClr val="bg2">
                  <a:lumMod val="25000"/>
                </a:schemeClr>
              </a:solidFill>
            </a:rPr>
            <a:t> СОШ»</a:t>
          </a:r>
          <a:endParaRPr lang="ru-RU" dirty="0">
            <a:solidFill>
              <a:schemeClr val="bg2">
                <a:lumMod val="25000"/>
              </a:schemeClr>
            </a:solidFill>
          </a:endParaRPr>
        </a:p>
      </dgm:t>
    </dgm:pt>
    <dgm:pt modelId="{47985662-EEBB-4B75-A6D7-0561BCBA5E03}" type="sibTrans" cxnId="{0EB2C5C8-6E11-4A8F-94F9-5CCAA79355A8}">
      <dgm:prSet/>
      <dgm:spPr/>
      <dgm:t>
        <a:bodyPr/>
        <a:lstStyle/>
        <a:p>
          <a:endParaRPr lang="ru-RU"/>
        </a:p>
      </dgm:t>
    </dgm:pt>
    <dgm:pt modelId="{14E4B0F4-E63E-4A71-B27D-2C78C5482CE9}" type="parTrans" cxnId="{0EB2C5C8-6E11-4A8F-94F9-5CCAA79355A8}">
      <dgm:prSet/>
      <dgm:spPr/>
      <dgm:t>
        <a:bodyPr/>
        <a:lstStyle/>
        <a:p>
          <a:endParaRPr lang="ru-RU"/>
        </a:p>
      </dgm:t>
    </dgm:pt>
    <dgm:pt modelId="{988303B0-7602-40B1-8350-BCBF4A604E87}" type="pres">
      <dgm:prSet presAssocID="{DFA48FFD-0A62-4135-8B81-4ACC95F25766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36225EA-A2AF-4062-B2E8-8FBCEC2E306C}" type="pres">
      <dgm:prSet presAssocID="{3DEA369F-CEA3-46A7-8974-35D29E3D3CAC}" presName="circle1" presStyleLbl="node1" presStyleIdx="0" presStyleCnt="4"/>
      <dgm:spPr/>
    </dgm:pt>
    <dgm:pt modelId="{EB9EB432-5828-4099-B747-A3259E813EDC}" type="pres">
      <dgm:prSet presAssocID="{3DEA369F-CEA3-46A7-8974-35D29E3D3CAC}" presName="space" presStyleCnt="0"/>
      <dgm:spPr/>
    </dgm:pt>
    <dgm:pt modelId="{D0CEEF57-BE41-4584-BA08-0D968B964391}" type="pres">
      <dgm:prSet presAssocID="{3DEA369F-CEA3-46A7-8974-35D29E3D3CAC}" presName="rect1" presStyleLbl="alignAcc1" presStyleIdx="0" presStyleCnt="4"/>
      <dgm:spPr/>
    </dgm:pt>
    <dgm:pt modelId="{6F25E054-EB01-4E45-B499-51275751E85D}" type="pres">
      <dgm:prSet presAssocID="{0817942C-C504-40D5-AB3F-4E3529498ACB}" presName="vertSpace2" presStyleLbl="node1" presStyleIdx="0" presStyleCnt="4"/>
      <dgm:spPr/>
    </dgm:pt>
    <dgm:pt modelId="{D607C6D8-099C-466A-9FE6-C3B9B093C51B}" type="pres">
      <dgm:prSet presAssocID="{0817942C-C504-40D5-AB3F-4E3529498ACB}" presName="circle2" presStyleLbl="node1" presStyleIdx="1" presStyleCnt="4"/>
      <dgm:spPr/>
    </dgm:pt>
    <dgm:pt modelId="{29427B48-2F85-48C1-A010-F39EF6FA72FB}" type="pres">
      <dgm:prSet presAssocID="{0817942C-C504-40D5-AB3F-4E3529498ACB}" presName="rect2" presStyleLbl="alignAcc1" presStyleIdx="1" presStyleCnt="4"/>
      <dgm:spPr/>
    </dgm:pt>
    <dgm:pt modelId="{E251B4EB-0AC9-46F5-96D8-652EBAA8EFB4}" type="pres">
      <dgm:prSet presAssocID="{777252F9-D2E0-4D9C-9A87-6F8256E893AE}" presName="vertSpace3" presStyleLbl="node1" presStyleIdx="1" presStyleCnt="4"/>
      <dgm:spPr/>
    </dgm:pt>
    <dgm:pt modelId="{3DB280E0-5B90-47D4-8681-740549C7451E}" type="pres">
      <dgm:prSet presAssocID="{777252F9-D2E0-4D9C-9A87-6F8256E893AE}" presName="circle3" presStyleLbl="node1" presStyleIdx="2" presStyleCnt="4"/>
      <dgm:spPr/>
    </dgm:pt>
    <dgm:pt modelId="{D0BE1D7C-B1E7-4DFC-AA58-341D12796641}" type="pres">
      <dgm:prSet presAssocID="{777252F9-D2E0-4D9C-9A87-6F8256E893AE}" presName="rect3" presStyleLbl="alignAcc1" presStyleIdx="2" presStyleCnt="4"/>
      <dgm:spPr/>
    </dgm:pt>
    <dgm:pt modelId="{B30F61B2-64AE-4179-9C05-FFBB27E7F344}" type="pres">
      <dgm:prSet presAssocID="{B225DEB6-49CB-4FB6-8955-A6EF491EF342}" presName="vertSpace4" presStyleLbl="node1" presStyleIdx="2" presStyleCnt="4"/>
      <dgm:spPr/>
    </dgm:pt>
    <dgm:pt modelId="{646E69A1-66C2-43F0-B2C1-8FB0235A01A2}" type="pres">
      <dgm:prSet presAssocID="{B225DEB6-49CB-4FB6-8955-A6EF491EF342}" presName="circle4" presStyleLbl="node1" presStyleIdx="3" presStyleCnt="4"/>
      <dgm:spPr/>
    </dgm:pt>
    <dgm:pt modelId="{C7F4C8D5-E47B-4C8A-96D4-EEAC1E4F3E07}" type="pres">
      <dgm:prSet presAssocID="{B225DEB6-49CB-4FB6-8955-A6EF491EF342}" presName="rect4" presStyleLbl="alignAcc1" presStyleIdx="3" presStyleCnt="4"/>
      <dgm:spPr/>
    </dgm:pt>
    <dgm:pt modelId="{C3276511-2431-4728-BAF9-00A622C1726F}" type="pres">
      <dgm:prSet presAssocID="{3DEA369F-CEA3-46A7-8974-35D29E3D3CAC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6141BD72-2685-49A0-B3E2-7E39503576EE}" type="pres">
      <dgm:prSet presAssocID="{0817942C-C504-40D5-AB3F-4E3529498ACB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139D72C9-BBAF-41E3-A06C-5E8AF7E1A9AB}" type="pres">
      <dgm:prSet presAssocID="{777252F9-D2E0-4D9C-9A87-6F8256E893AE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149D1131-30FB-4C5A-BF6F-C76AB770D38D}" type="pres">
      <dgm:prSet presAssocID="{B225DEB6-49CB-4FB6-8955-A6EF491EF342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47821101-7FDA-4E44-8D22-C272A222923B}" type="presOf" srcId="{0817942C-C504-40D5-AB3F-4E3529498ACB}" destId="{6141BD72-2685-49A0-B3E2-7E39503576EE}" srcOrd="1" destOrd="0" presId="urn:microsoft.com/office/officeart/2005/8/layout/target3"/>
    <dgm:cxn modelId="{87278907-CB16-4959-91DA-51D04D788A21}" type="presOf" srcId="{3DEA369F-CEA3-46A7-8974-35D29E3D3CAC}" destId="{D0CEEF57-BE41-4584-BA08-0D968B964391}" srcOrd="0" destOrd="0" presId="urn:microsoft.com/office/officeart/2005/8/layout/target3"/>
    <dgm:cxn modelId="{BF02F417-9FFB-40B9-A707-FA59DE57B94A}" srcId="{DFA48FFD-0A62-4135-8B81-4ACC95F25766}" destId="{B225DEB6-49CB-4FB6-8955-A6EF491EF342}" srcOrd="3" destOrd="0" parTransId="{9E858DF7-7D5B-4403-B8E6-9187EF5B9541}" sibTransId="{7EB8801D-668D-4DFE-849A-84B8FA379085}"/>
    <dgm:cxn modelId="{58B3DE29-1938-4B6D-86C0-722C854D9B9D}" type="presOf" srcId="{777252F9-D2E0-4D9C-9A87-6F8256E893AE}" destId="{D0BE1D7C-B1E7-4DFC-AA58-341D12796641}" srcOrd="0" destOrd="0" presId="urn:microsoft.com/office/officeart/2005/8/layout/target3"/>
    <dgm:cxn modelId="{9E429755-9AC8-4E9E-840F-EE88798615F9}" type="presOf" srcId="{B225DEB6-49CB-4FB6-8955-A6EF491EF342}" destId="{C7F4C8D5-E47B-4C8A-96D4-EEAC1E4F3E07}" srcOrd="0" destOrd="0" presId="urn:microsoft.com/office/officeart/2005/8/layout/target3"/>
    <dgm:cxn modelId="{B1F7E779-912D-46CF-BCFB-C25971D9022D}" type="presOf" srcId="{777252F9-D2E0-4D9C-9A87-6F8256E893AE}" destId="{139D72C9-BBAF-41E3-A06C-5E8AF7E1A9AB}" srcOrd="1" destOrd="0" presId="urn:microsoft.com/office/officeart/2005/8/layout/target3"/>
    <dgm:cxn modelId="{F6A8AC88-664E-4A04-B836-BE50ECA464BB}" srcId="{DFA48FFD-0A62-4135-8B81-4ACC95F25766}" destId="{0817942C-C504-40D5-AB3F-4E3529498ACB}" srcOrd="1" destOrd="0" parTransId="{93A68371-4876-4E84-A2F0-039E0183198F}" sibTransId="{E47F3AD1-9DB4-4F3E-8CCB-E744C8A86255}"/>
    <dgm:cxn modelId="{43EC6A96-536B-49C1-841B-3A4A88BE3612}" type="presOf" srcId="{0817942C-C504-40D5-AB3F-4E3529498ACB}" destId="{29427B48-2F85-48C1-A010-F39EF6FA72FB}" srcOrd="0" destOrd="0" presId="urn:microsoft.com/office/officeart/2005/8/layout/target3"/>
    <dgm:cxn modelId="{62D9D299-45D0-481C-A788-92E07DCB4276}" srcId="{DFA48FFD-0A62-4135-8B81-4ACC95F25766}" destId="{3DEA369F-CEA3-46A7-8974-35D29E3D3CAC}" srcOrd="0" destOrd="0" parTransId="{A4A11451-4C9A-46AF-9515-FC1F2BAD98C3}" sibTransId="{CFA0C929-30C5-44F5-9061-686DF113BF9C}"/>
    <dgm:cxn modelId="{F423CABA-06F0-4750-AE14-E294198DD1D0}" type="presOf" srcId="{B225DEB6-49CB-4FB6-8955-A6EF491EF342}" destId="{149D1131-30FB-4C5A-BF6F-C76AB770D38D}" srcOrd="1" destOrd="0" presId="urn:microsoft.com/office/officeart/2005/8/layout/target3"/>
    <dgm:cxn modelId="{0EB2C5C8-6E11-4A8F-94F9-5CCAA79355A8}" srcId="{DFA48FFD-0A62-4135-8B81-4ACC95F25766}" destId="{777252F9-D2E0-4D9C-9A87-6F8256E893AE}" srcOrd="2" destOrd="0" parTransId="{14E4B0F4-E63E-4A71-B27D-2C78C5482CE9}" sibTransId="{47985662-EEBB-4B75-A6D7-0561BCBA5E03}"/>
    <dgm:cxn modelId="{08D54FD4-03FD-4B8B-A79F-F7C31003811F}" type="presOf" srcId="{3DEA369F-CEA3-46A7-8974-35D29E3D3CAC}" destId="{C3276511-2431-4728-BAF9-00A622C1726F}" srcOrd="1" destOrd="0" presId="urn:microsoft.com/office/officeart/2005/8/layout/target3"/>
    <dgm:cxn modelId="{A2A481FB-3BFF-47C2-8D69-5467737DB73B}" type="presOf" srcId="{DFA48FFD-0A62-4135-8B81-4ACC95F25766}" destId="{988303B0-7602-40B1-8350-BCBF4A604E87}" srcOrd="0" destOrd="0" presId="urn:microsoft.com/office/officeart/2005/8/layout/target3"/>
    <dgm:cxn modelId="{31D22BA7-8618-4A60-B131-64BF4C008AA4}" type="presParOf" srcId="{988303B0-7602-40B1-8350-BCBF4A604E87}" destId="{836225EA-A2AF-4062-B2E8-8FBCEC2E306C}" srcOrd="0" destOrd="0" presId="urn:microsoft.com/office/officeart/2005/8/layout/target3"/>
    <dgm:cxn modelId="{5CFFB918-6F05-405A-B45F-2035A1706274}" type="presParOf" srcId="{988303B0-7602-40B1-8350-BCBF4A604E87}" destId="{EB9EB432-5828-4099-B747-A3259E813EDC}" srcOrd="1" destOrd="0" presId="urn:microsoft.com/office/officeart/2005/8/layout/target3"/>
    <dgm:cxn modelId="{F3B11F05-4FBB-4FF3-B38D-CA0F0EA8A04F}" type="presParOf" srcId="{988303B0-7602-40B1-8350-BCBF4A604E87}" destId="{D0CEEF57-BE41-4584-BA08-0D968B964391}" srcOrd="2" destOrd="0" presId="urn:microsoft.com/office/officeart/2005/8/layout/target3"/>
    <dgm:cxn modelId="{E8D641C2-30BB-4DA8-A755-4B9CE1A1B96B}" type="presParOf" srcId="{988303B0-7602-40B1-8350-BCBF4A604E87}" destId="{6F25E054-EB01-4E45-B499-51275751E85D}" srcOrd="3" destOrd="0" presId="urn:microsoft.com/office/officeart/2005/8/layout/target3"/>
    <dgm:cxn modelId="{D2CC3362-30A0-4D02-A02E-1C63BBDDDD1E}" type="presParOf" srcId="{988303B0-7602-40B1-8350-BCBF4A604E87}" destId="{D607C6D8-099C-466A-9FE6-C3B9B093C51B}" srcOrd="4" destOrd="0" presId="urn:microsoft.com/office/officeart/2005/8/layout/target3"/>
    <dgm:cxn modelId="{30E4661C-7777-4AE2-B606-2CC7A4C31714}" type="presParOf" srcId="{988303B0-7602-40B1-8350-BCBF4A604E87}" destId="{29427B48-2F85-48C1-A010-F39EF6FA72FB}" srcOrd="5" destOrd="0" presId="urn:microsoft.com/office/officeart/2005/8/layout/target3"/>
    <dgm:cxn modelId="{C6A8F651-9C3B-468E-A440-D907FEB6AB90}" type="presParOf" srcId="{988303B0-7602-40B1-8350-BCBF4A604E87}" destId="{E251B4EB-0AC9-46F5-96D8-652EBAA8EFB4}" srcOrd="6" destOrd="0" presId="urn:microsoft.com/office/officeart/2005/8/layout/target3"/>
    <dgm:cxn modelId="{8D2E0947-4868-4347-915D-35B3299F38F3}" type="presParOf" srcId="{988303B0-7602-40B1-8350-BCBF4A604E87}" destId="{3DB280E0-5B90-47D4-8681-740549C7451E}" srcOrd="7" destOrd="0" presId="urn:microsoft.com/office/officeart/2005/8/layout/target3"/>
    <dgm:cxn modelId="{B9D2D75F-13B0-488A-A793-2FF32C70939A}" type="presParOf" srcId="{988303B0-7602-40B1-8350-BCBF4A604E87}" destId="{D0BE1D7C-B1E7-4DFC-AA58-341D12796641}" srcOrd="8" destOrd="0" presId="urn:microsoft.com/office/officeart/2005/8/layout/target3"/>
    <dgm:cxn modelId="{76DE8BBD-94AA-4439-9CCB-EBD22999393F}" type="presParOf" srcId="{988303B0-7602-40B1-8350-BCBF4A604E87}" destId="{B30F61B2-64AE-4179-9C05-FFBB27E7F344}" srcOrd="9" destOrd="0" presId="urn:microsoft.com/office/officeart/2005/8/layout/target3"/>
    <dgm:cxn modelId="{5FE4750B-C760-402E-A471-B22FB595854B}" type="presParOf" srcId="{988303B0-7602-40B1-8350-BCBF4A604E87}" destId="{646E69A1-66C2-43F0-B2C1-8FB0235A01A2}" srcOrd="10" destOrd="0" presId="urn:microsoft.com/office/officeart/2005/8/layout/target3"/>
    <dgm:cxn modelId="{832C3019-ECAC-4AAE-A3B1-DAEA24B1A827}" type="presParOf" srcId="{988303B0-7602-40B1-8350-BCBF4A604E87}" destId="{C7F4C8D5-E47B-4C8A-96D4-EEAC1E4F3E07}" srcOrd="11" destOrd="0" presId="urn:microsoft.com/office/officeart/2005/8/layout/target3"/>
    <dgm:cxn modelId="{826D6FEA-4340-42C1-A6E6-CCA3A7B841FD}" type="presParOf" srcId="{988303B0-7602-40B1-8350-BCBF4A604E87}" destId="{C3276511-2431-4728-BAF9-00A622C1726F}" srcOrd="12" destOrd="0" presId="urn:microsoft.com/office/officeart/2005/8/layout/target3"/>
    <dgm:cxn modelId="{C3D8D3A3-A455-467F-98C3-0EF1A0DB4A25}" type="presParOf" srcId="{988303B0-7602-40B1-8350-BCBF4A604E87}" destId="{6141BD72-2685-49A0-B3E2-7E39503576EE}" srcOrd="13" destOrd="0" presId="urn:microsoft.com/office/officeart/2005/8/layout/target3"/>
    <dgm:cxn modelId="{D1C248CB-1B02-4800-A83A-A5B2BA311B4A}" type="presParOf" srcId="{988303B0-7602-40B1-8350-BCBF4A604E87}" destId="{139D72C9-BBAF-41E3-A06C-5E8AF7E1A9AB}" srcOrd="14" destOrd="0" presId="urn:microsoft.com/office/officeart/2005/8/layout/target3"/>
    <dgm:cxn modelId="{162C0E41-470B-4AE7-9284-A09DD0D31D95}" type="presParOf" srcId="{988303B0-7602-40B1-8350-BCBF4A604E87}" destId="{149D1131-30FB-4C5A-BF6F-C76AB770D38D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67CA8E3-75B3-4F68-A15C-3C93D861F481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A9E6B934-42EC-43AF-8B48-ECA12CFF71CB}">
      <dgm:prSet/>
      <dgm:spPr>
        <a:solidFill>
          <a:schemeClr val="bg2"/>
        </a:solidFill>
      </dgm:spPr>
      <dgm:t>
        <a:bodyPr/>
        <a:lstStyle/>
        <a:p>
          <a:pPr rtl="0"/>
          <a:r>
            <a:rPr lang="ru-RU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В первичной профсоюзной организации представлены сотрудники всех должностей МОУ «</a:t>
          </a:r>
          <a:r>
            <a:rPr lang="ru-RU" dirty="0" err="1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Сынтульская</a:t>
          </a:r>
          <a:r>
            <a:rPr lang="ru-RU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 СОШ».</a:t>
          </a:r>
        </a:p>
      </dgm:t>
    </dgm:pt>
    <dgm:pt modelId="{6A7EB2A5-2FD1-4C47-98B1-F2756F4D3478}" type="parTrans" cxnId="{6D5F665C-0309-49D8-A719-E6C0610AAFAC}">
      <dgm:prSet/>
      <dgm:spPr/>
      <dgm:t>
        <a:bodyPr/>
        <a:lstStyle/>
        <a:p>
          <a:endParaRPr lang="ru-RU"/>
        </a:p>
      </dgm:t>
    </dgm:pt>
    <dgm:pt modelId="{8D735ED1-35B3-402B-A4D6-326CB451E493}" type="sibTrans" cxnId="{6D5F665C-0309-49D8-A719-E6C0610AAFAC}">
      <dgm:prSet/>
      <dgm:spPr/>
      <dgm:t>
        <a:bodyPr/>
        <a:lstStyle/>
        <a:p>
          <a:endParaRPr lang="ru-RU"/>
        </a:p>
      </dgm:t>
    </dgm:pt>
    <dgm:pt modelId="{46F0252D-6F4C-44A2-BD46-58A172E61DB0}" type="pres">
      <dgm:prSet presAssocID="{567CA8E3-75B3-4F68-A15C-3C93D861F481}" presName="linear" presStyleCnt="0">
        <dgm:presLayoutVars>
          <dgm:animLvl val="lvl"/>
          <dgm:resizeHandles val="exact"/>
        </dgm:presLayoutVars>
      </dgm:prSet>
      <dgm:spPr/>
    </dgm:pt>
    <dgm:pt modelId="{D73D02B8-1256-4309-80E9-D4B6E05C82EA}" type="pres">
      <dgm:prSet presAssocID="{A9E6B934-42EC-43AF-8B48-ECA12CFF71C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D5F665C-0309-49D8-A719-E6C0610AAFAC}" srcId="{567CA8E3-75B3-4F68-A15C-3C93D861F481}" destId="{A9E6B934-42EC-43AF-8B48-ECA12CFF71CB}" srcOrd="0" destOrd="0" parTransId="{6A7EB2A5-2FD1-4C47-98B1-F2756F4D3478}" sibTransId="{8D735ED1-35B3-402B-A4D6-326CB451E493}"/>
    <dgm:cxn modelId="{99915761-C1DC-443D-A2C1-64854E9178EC}" type="presOf" srcId="{A9E6B934-42EC-43AF-8B48-ECA12CFF71CB}" destId="{D73D02B8-1256-4309-80E9-D4B6E05C82EA}" srcOrd="0" destOrd="0" presId="urn:microsoft.com/office/officeart/2005/8/layout/vList2"/>
    <dgm:cxn modelId="{A98AE477-695F-49AC-9C17-62734DC75C05}" type="presOf" srcId="{567CA8E3-75B3-4F68-A15C-3C93D861F481}" destId="{46F0252D-6F4C-44A2-BD46-58A172E61DB0}" srcOrd="0" destOrd="0" presId="urn:microsoft.com/office/officeart/2005/8/layout/vList2"/>
    <dgm:cxn modelId="{EBB460C8-9F4E-4E41-9FCB-86B594DE202E}" type="presParOf" srcId="{46F0252D-6F4C-44A2-BD46-58A172E61DB0}" destId="{D73D02B8-1256-4309-80E9-D4B6E05C82E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C6EC975-C95E-436B-ABF5-96366FDF54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C2461E-5505-49D3-8A37-448F93EE9855}">
      <dgm:prSet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pPr rtl="0"/>
          <a:r>
            <a:rPr lang="ru-RU" sz="2000" b="1" dirty="0"/>
            <a:t>Организационная работа</a:t>
          </a:r>
          <a:endParaRPr lang="ru-RU" sz="2000" dirty="0"/>
        </a:p>
      </dgm:t>
    </dgm:pt>
    <dgm:pt modelId="{3FF22B7C-4C54-4A37-9E7C-2B03D53A86E4}" type="parTrans" cxnId="{CF188B9D-6DBE-41BD-A513-462C8177D23A}">
      <dgm:prSet/>
      <dgm:spPr/>
      <dgm:t>
        <a:bodyPr/>
        <a:lstStyle/>
        <a:p>
          <a:endParaRPr lang="ru-RU"/>
        </a:p>
      </dgm:t>
    </dgm:pt>
    <dgm:pt modelId="{2BDE781B-0B6C-4E48-A8EA-73377DFC93FB}" type="sibTrans" cxnId="{CF188B9D-6DBE-41BD-A513-462C8177D23A}">
      <dgm:prSet/>
      <dgm:spPr/>
      <dgm:t>
        <a:bodyPr/>
        <a:lstStyle/>
        <a:p>
          <a:endParaRPr lang="ru-RU"/>
        </a:p>
      </dgm:t>
    </dgm:pt>
    <dgm:pt modelId="{E34FF31B-9E25-493F-8452-6A9D151B641B}">
      <dgm:prSet custT="1"/>
      <dgm:spPr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1800" b="1" dirty="0"/>
            <a:t>За период с 24.04.2014 по 24.04.2017 гг. было проведено 13 заседаний профсоюзного комитета.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1800" b="1" dirty="0"/>
            <a:t>На заседаниях рассматривались вопросы</a:t>
          </a:r>
          <a:r>
            <a:rPr lang="ru-RU" sz="1000" b="1" dirty="0"/>
            <a:t>:</a:t>
          </a:r>
        </a:p>
      </dgm:t>
    </dgm:pt>
    <dgm:pt modelId="{B564DA59-473E-44F3-9BEC-F4E1209D91B4}" type="parTrans" cxnId="{8767F071-A52E-4272-B55E-433602F564EB}">
      <dgm:prSet/>
      <dgm:spPr/>
      <dgm:t>
        <a:bodyPr/>
        <a:lstStyle/>
        <a:p>
          <a:endParaRPr lang="ru-RU"/>
        </a:p>
      </dgm:t>
    </dgm:pt>
    <dgm:pt modelId="{953FBCD8-3284-469E-9DA8-448F77E47963}" type="sibTrans" cxnId="{8767F071-A52E-4272-B55E-433602F564EB}">
      <dgm:prSet/>
      <dgm:spPr/>
      <dgm:t>
        <a:bodyPr/>
        <a:lstStyle/>
        <a:p>
          <a:endParaRPr lang="ru-RU"/>
        </a:p>
      </dgm:t>
    </dgm:pt>
    <dgm:pt modelId="{B1FD1606-2FD3-4311-AF7D-3E7E6DA51C8C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latin typeface="Arial" pitchFamily="34" charset="0"/>
              <a:cs typeface="Arial" pitchFamily="34" charset="0"/>
            </a:rPr>
            <a:t>разработка и заключение коллективного договора;</a:t>
          </a:r>
        </a:p>
      </dgm:t>
    </dgm:pt>
    <dgm:pt modelId="{10007FBC-F4BD-4A50-8D74-492B2BD281BE}" type="parTrans" cxnId="{EDA77C67-0270-43C3-9F45-121F23A4BE0C}">
      <dgm:prSet/>
      <dgm:spPr/>
      <dgm:t>
        <a:bodyPr/>
        <a:lstStyle/>
        <a:p>
          <a:endParaRPr lang="ru-RU"/>
        </a:p>
      </dgm:t>
    </dgm:pt>
    <dgm:pt modelId="{E6636E60-0D98-4D51-B37F-05707D62E67C}" type="sibTrans" cxnId="{EDA77C67-0270-43C3-9F45-121F23A4BE0C}">
      <dgm:prSet/>
      <dgm:spPr/>
      <dgm:t>
        <a:bodyPr/>
        <a:lstStyle/>
        <a:p>
          <a:endParaRPr lang="ru-RU"/>
        </a:p>
      </dgm:t>
    </dgm:pt>
    <dgm:pt modelId="{D6FAD30C-0E99-4F21-8D64-9B5A8B53C4E8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latin typeface="Arial" pitchFamily="34" charset="0"/>
              <a:cs typeface="Arial" pitchFamily="34" charset="0"/>
            </a:rPr>
            <a:t>контроль соблюдения коллективного договора;</a:t>
          </a:r>
        </a:p>
      </dgm:t>
    </dgm:pt>
    <dgm:pt modelId="{3F896107-CDAF-4141-ABB2-C3FFEC29C195}" type="parTrans" cxnId="{35EE4138-8EDA-4F6E-BEC5-A97FA2019B6F}">
      <dgm:prSet/>
      <dgm:spPr/>
      <dgm:t>
        <a:bodyPr/>
        <a:lstStyle/>
        <a:p>
          <a:endParaRPr lang="ru-RU"/>
        </a:p>
      </dgm:t>
    </dgm:pt>
    <dgm:pt modelId="{B7B2CE18-22D2-4A2C-9077-07C0B3B7B5A2}" type="sibTrans" cxnId="{35EE4138-8EDA-4F6E-BEC5-A97FA2019B6F}">
      <dgm:prSet/>
      <dgm:spPr/>
      <dgm:t>
        <a:bodyPr/>
        <a:lstStyle/>
        <a:p>
          <a:endParaRPr lang="ru-RU"/>
        </a:p>
      </dgm:t>
    </dgm:pt>
    <dgm:pt modelId="{CBFC77B7-A522-40C9-881C-282DAAF438D0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latin typeface="Arial" pitchFamily="34" charset="0"/>
              <a:cs typeface="Arial" pitchFamily="34" charset="0"/>
            </a:rPr>
            <a:t>социально-экономические вопросы;</a:t>
          </a:r>
        </a:p>
      </dgm:t>
    </dgm:pt>
    <dgm:pt modelId="{E2DAA391-DC30-4C65-A6DA-F3F72BE601BB}" type="parTrans" cxnId="{344D6CC7-B66E-4D13-BFC1-132904855FAB}">
      <dgm:prSet/>
      <dgm:spPr/>
      <dgm:t>
        <a:bodyPr/>
        <a:lstStyle/>
        <a:p>
          <a:endParaRPr lang="ru-RU"/>
        </a:p>
      </dgm:t>
    </dgm:pt>
    <dgm:pt modelId="{C2E58E07-4C3E-4CAC-B990-CAE622CFF567}" type="sibTrans" cxnId="{344D6CC7-B66E-4D13-BFC1-132904855FAB}">
      <dgm:prSet/>
      <dgm:spPr/>
      <dgm:t>
        <a:bodyPr/>
        <a:lstStyle/>
        <a:p>
          <a:endParaRPr lang="ru-RU"/>
        </a:p>
      </dgm:t>
    </dgm:pt>
    <dgm:pt modelId="{F377BB79-2AFA-45DF-8F75-EF1660954783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latin typeface="Arial" pitchFamily="34" charset="0"/>
              <a:cs typeface="Arial" pitchFamily="34" charset="0"/>
            </a:rPr>
            <a:t>информационная работа;</a:t>
          </a:r>
        </a:p>
      </dgm:t>
    </dgm:pt>
    <dgm:pt modelId="{F4E0122B-E4D1-4E19-9DCE-F4AE36C50CD6}" type="parTrans" cxnId="{B0358DCF-009D-44DB-8ABF-C195B3895FB4}">
      <dgm:prSet/>
      <dgm:spPr/>
      <dgm:t>
        <a:bodyPr/>
        <a:lstStyle/>
        <a:p>
          <a:endParaRPr lang="ru-RU"/>
        </a:p>
      </dgm:t>
    </dgm:pt>
    <dgm:pt modelId="{461E0BBF-E518-46D5-90D8-D736B83E5676}" type="sibTrans" cxnId="{B0358DCF-009D-44DB-8ABF-C195B3895FB4}">
      <dgm:prSet/>
      <dgm:spPr/>
      <dgm:t>
        <a:bodyPr/>
        <a:lstStyle/>
        <a:p>
          <a:endParaRPr lang="ru-RU"/>
        </a:p>
      </dgm:t>
    </dgm:pt>
    <dgm:pt modelId="{8AF5F023-BC03-487D-839D-91EA36896DE7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latin typeface="Arial" pitchFamily="34" charset="0"/>
              <a:cs typeface="Arial" pitchFamily="34" charset="0"/>
            </a:rPr>
            <a:t>охрана труда;</a:t>
          </a:r>
        </a:p>
      </dgm:t>
    </dgm:pt>
    <dgm:pt modelId="{03841CB3-B34B-4990-AF74-88181381F8E2}" type="parTrans" cxnId="{D7F5E10D-0A79-468C-8081-D76E941BDE90}">
      <dgm:prSet/>
      <dgm:spPr/>
      <dgm:t>
        <a:bodyPr/>
        <a:lstStyle/>
        <a:p>
          <a:endParaRPr lang="ru-RU"/>
        </a:p>
      </dgm:t>
    </dgm:pt>
    <dgm:pt modelId="{41DA7B70-88ED-47ED-AF54-B39B1463DFC9}" type="sibTrans" cxnId="{D7F5E10D-0A79-468C-8081-D76E941BDE90}">
      <dgm:prSet/>
      <dgm:spPr/>
      <dgm:t>
        <a:bodyPr/>
        <a:lstStyle/>
        <a:p>
          <a:endParaRPr lang="ru-RU"/>
        </a:p>
      </dgm:t>
    </dgm:pt>
    <dgm:pt modelId="{566B15CB-A657-482A-A39E-4921B353EAA0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latin typeface="Arial" pitchFamily="34" charset="0"/>
              <a:cs typeface="Arial" pitchFamily="34" charset="0"/>
            </a:rPr>
            <a:t>оздоровление работников; </a:t>
          </a:r>
        </a:p>
      </dgm:t>
    </dgm:pt>
    <dgm:pt modelId="{00FD86F3-38DF-45CA-A617-238BBFD320F9}" type="parTrans" cxnId="{3A2A677F-7282-43FF-9937-58120BDAE82F}">
      <dgm:prSet/>
      <dgm:spPr/>
      <dgm:t>
        <a:bodyPr/>
        <a:lstStyle/>
        <a:p>
          <a:endParaRPr lang="ru-RU"/>
        </a:p>
      </dgm:t>
    </dgm:pt>
    <dgm:pt modelId="{3926BEA2-DF33-426F-A7D9-B0C59A0C4A6A}" type="sibTrans" cxnId="{3A2A677F-7282-43FF-9937-58120BDAE82F}">
      <dgm:prSet/>
      <dgm:spPr/>
      <dgm:t>
        <a:bodyPr/>
        <a:lstStyle/>
        <a:p>
          <a:endParaRPr lang="ru-RU"/>
        </a:p>
      </dgm:t>
    </dgm:pt>
    <dgm:pt modelId="{5F908A12-8D28-4379-8A39-A3B5086C7688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latin typeface="Arial" pitchFamily="34" charset="0"/>
              <a:cs typeface="Arial" pitchFamily="34" charset="0"/>
            </a:rPr>
            <a:t>культурно-массовая работа;</a:t>
          </a:r>
        </a:p>
      </dgm:t>
    </dgm:pt>
    <dgm:pt modelId="{508B5042-0EC3-496C-902D-41C3981DFE50}" type="parTrans" cxnId="{0E73D0C9-C7F6-4A29-9759-3DBF0FF290E8}">
      <dgm:prSet/>
      <dgm:spPr/>
      <dgm:t>
        <a:bodyPr/>
        <a:lstStyle/>
        <a:p>
          <a:endParaRPr lang="ru-RU"/>
        </a:p>
      </dgm:t>
    </dgm:pt>
    <dgm:pt modelId="{0E8BA00E-326A-434C-B547-6B7AC673C421}" type="sibTrans" cxnId="{0E73D0C9-C7F6-4A29-9759-3DBF0FF290E8}">
      <dgm:prSet/>
      <dgm:spPr/>
      <dgm:t>
        <a:bodyPr/>
        <a:lstStyle/>
        <a:p>
          <a:endParaRPr lang="ru-RU"/>
        </a:p>
      </dgm:t>
    </dgm:pt>
    <dgm:pt modelId="{5D7A390D-67B9-43C3-A200-F0D4A29A1359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latin typeface="Arial" pitchFamily="34" charset="0"/>
              <a:cs typeface="Arial" pitchFamily="34" charset="0"/>
            </a:rPr>
            <a:t>работа с молодёжью и ветеранами педагогического труда;</a:t>
          </a:r>
        </a:p>
      </dgm:t>
    </dgm:pt>
    <dgm:pt modelId="{AF50C344-A3A8-474E-A6A1-B003B58CB189}" type="parTrans" cxnId="{FDF8F44E-35A5-46ED-A3CC-926EDBB81440}">
      <dgm:prSet/>
      <dgm:spPr/>
      <dgm:t>
        <a:bodyPr/>
        <a:lstStyle/>
        <a:p>
          <a:endParaRPr lang="ru-RU"/>
        </a:p>
      </dgm:t>
    </dgm:pt>
    <dgm:pt modelId="{9667654E-7936-433C-9495-7F50FA6986E9}" type="sibTrans" cxnId="{FDF8F44E-35A5-46ED-A3CC-926EDBB81440}">
      <dgm:prSet/>
      <dgm:spPr/>
      <dgm:t>
        <a:bodyPr/>
        <a:lstStyle/>
        <a:p>
          <a:endParaRPr lang="ru-RU"/>
        </a:p>
      </dgm:t>
    </dgm:pt>
    <dgm:pt modelId="{6DE95B28-683A-461B-9EAE-F5DA5D35322F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latin typeface="Arial" pitchFamily="34" charset="0"/>
              <a:cs typeface="Arial" pitchFamily="34" charset="0"/>
            </a:rPr>
            <a:t>оказание материальной помощи и т.д.</a:t>
          </a:r>
        </a:p>
      </dgm:t>
    </dgm:pt>
    <dgm:pt modelId="{ED002F58-968C-4064-9281-1E7CAC28B825}" type="parTrans" cxnId="{8AEC1112-6190-4F91-8EE9-CA0177D87DD5}">
      <dgm:prSet/>
      <dgm:spPr/>
      <dgm:t>
        <a:bodyPr/>
        <a:lstStyle/>
        <a:p>
          <a:endParaRPr lang="ru-RU"/>
        </a:p>
      </dgm:t>
    </dgm:pt>
    <dgm:pt modelId="{562C8B25-EF56-4EC4-934F-4279340260D3}" type="sibTrans" cxnId="{8AEC1112-6190-4F91-8EE9-CA0177D87DD5}">
      <dgm:prSet/>
      <dgm:spPr/>
      <dgm:t>
        <a:bodyPr/>
        <a:lstStyle/>
        <a:p>
          <a:endParaRPr lang="ru-RU"/>
        </a:p>
      </dgm:t>
    </dgm:pt>
    <dgm:pt modelId="{500A7900-7940-45A8-B18B-89FCDCFCD341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latin typeface="Arial" pitchFamily="34" charset="0"/>
              <a:cs typeface="Arial" pitchFamily="34" charset="0"/>
            </a:rPr>
            <a:t>финансовая работа;</a:t>
          </a:r>
        </a:p>
      </dgm:t>
    </dgm:pt>
    <dgm:pt modelId="{D05F93AF-D554-476E-862E-958C2164D457}" type="parTrans" cxnId="{0F851F0B-0D4A-43EA-A3B5-93C20D670EE7}">
      <dgm:prSet/>
      <dgm:spPr/>
      <dgm:t>
        <a:bodyPr/>
        <a:lstStyle/>
        <a:p>
          <a:endParaRPr lang="ru-RU"/>
        </a:p>
      </dgm:t>
    </dgm:pt>
    <dgm:pt modelId="{A61A22C2-AF50-4797-96EC-72E1DF361272}" type="sibTrans" cxnId="{0F851F0B-0D4A-43EA-A3B5-93C20D670EE7}">
      <dgm:prSet/>
      <dgm:spPr/>
      <dgm:t>
        <a:bodyPr/>
        <a:lstStyle/>
        <a:p>
          <a:endParaRPr lang="ru-RU"/>
        </a:p>
      </dgm:t>
    </dgm:pt>
    <dgm:pt modelId="{EA285BAD-3B24-4D17-B245-5755864800F5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latin typeface="Arial" pitchFamily="34" charset="0"/>
              <a:cs typeface="Arial" pitchFamily="34" charset="0"/>
            </a:rPr>
            <a:t> оказание юридической помощи и  консультирование членов Профсоюза;</a:t>
          </a:r>
        </a:p>
      </dgm:t>
    </dgm:pt>
    <dgm:pt modelId="{EE450556-D068-4FD9-AB75-E977D5261492}" type="parTrans" cxnId="{EF5B0C17-7A2C-4CDE-B5C0-F7454C58A652}">
      <dgm:prSet/>
      <dgm:spPr/>
      <dgm:t>
        <a:bodyPr/>
        <a:lstStyle/>
        <a:p>
          <a:endParaRPr lang="ru-RU"/>
        </a:p>
      </dgm:t>
    </dgm:pt>
    <dgm:pt modelId="{600864B7-C200-4F74-8A15-8AB942D4A638}" type="sibTrans" cxnId="{EF5B0C17-7A2C-4CDE-B5C0-F7454C58A652}">
      <dgm:prSet/>
      <dgm:spPr/>
      <dgm:t>
        <a:bodyPr/>
        <a:lstStyle/>
        <a:p>
          <a:endParaRPr lang="ru-RU"/>
        </a:p>
      </dgm:t>
    </dgm:pt>
    <dgm:pt modelId="{42A1A23B-7345-430C-ADD1-D1F4C76EBBCA}">
      <dgm:prSet custT="1"/>
      <dgm:spPr>
        <a:solidFill>
          <a:schemeClr val="bg2"/>
        </a:solidFill>
        <a:effectLst>
          <a:softEdge rad="635000"/>
        </a:effectLst>
      </dgm:spPr>
      <dgm:t>
        <a:bodyPr/>
        <a:lstStyle/>
        <a:p>
          <a:pPr marL="0" indent="0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latin typeface="Arial" pitchFamily="34" charset="0"/>
              <a:cs typeface="Arial" pitchFamily="34" charset="0"/>
            </a:rPr>
            <a:t>осуществление организационных мероприятий по повышению мотивации и укреплению профсоюзного членства;</a:t>
          </a:r>
        </a:p>
      </dgm:t>
    </dgm:pt>
    <dgm:pt modelId="{DC969C0C-9585-4CC1-9892-F8470A5F8223}" type="parTrans" cxnId="{D38BDB40-6526-498A-87A5-C34BC227E1F1}">
      <dgm:prSet/>
      <dgm:spPr/>
      <dgm:t>
        <a:bodyPr/>
        <a:lstStyle/>
        <a:p>
          <a:endParaRPr lang="ru-RU"/>
        </a:p>
      </dgm:t>
    </dgm:pt>
    <dgm:pt modelId="{EF28CC5D-0D5B-4E05-BCF1-0A90AA38037B}" type="sibTrans" cxnId="{D38BDB40-6526-498A-87A5-C34BC227E1F1}">
      <dgm:prSet/>
      <dgm:spPr/>
      <dgm:t>
        <a:bodyPr/>
        <a:lstStyle/>
        <a:p>
          <a:endParaRPr lang="ru-RU"/>
        </a:p>
      </dgm:t>
    </dgm:pt>
    <dgm:pt modelId="{446D5C76-4779-4814-9FF2-34842A00E4BC}" type="pres">
      <dgm:prSet presAssocID="{4C6EC975-C95E-436B-ABF5-96366FDF54E7}" presName="linear" presStyleCnt="0">
        <dgm:presLayoutVars>
          <dgm:animLvl val="lvl"/>
          <dgm:resizeHandles val="exact"/>
        </dgm:presLayoutVars>
      </dgm:prSet>
      <dgm:spPr/>
    </dgm:pt>
    <dgm:pt modelId="{EA374E8B-F9F7-4B60-B738-70773E5B2D4E}" type="pres">
      <dgm:prSet presAssocID="{DCC2461E-5505-49D3-8A37-448F93EE9855}" presName="parentText" presStyleLbl="node1" presStyleIdx="0" presStyleCnt="2" custLinFactY="-2405" custLinFactNeighborX="-459" custLinFactNeighborY="-100000">
        <dgm:presLayoutVars>
          <dgm:chMax val="0"/>
          <dgm:bulletEnabled val="1"/>
        </dgm:presLayoutVars>
      </dgm:prSet>
      <dgm:spPr/>
    </dgm:pt>
    <dgm:pt modelId="{6693797A-D084-4AF0-B5D1-17001D625193}" type="pres">
      <dgm:prSet presAssocID="{2BDE781B-0B6C-4E48-A8EA-73377DFC93FB}" presName="spacer" presStyleCnt="0"/>
      <dgm:spPr/>
    </dgm:pt>
    <dgm:pt modelId="{6378A869-B65E-4EEA-A3E3-50338EA5B156}" type="pres">
      <dgm:prSet presAssocID="{E34FF31B-9E25-493F-8452-6A9D151B641B}" presName="parentText" presStyleLbl="node1" presStyleIdx="1" presStyleCnt="2" custLinFactNeighborX="396" custLinFactNeighborY="-615">
        <dgm:presLayoutVars>
          <dgm:chMax val="0"/>
          <dgm:bulletEnabled val="1"/>
        </dgm:presLayoutVars>
      </dgm:prSet>
      <dgm:spPr/>
    </dgm:pt>
    <dgm:pt modelId="{C62EFC30-4544-4490-87F6-5559EA8E96AF}" type="pres">
      <dgm:prSet presAssocID="{E34FF31B-9E25-493F-8452-6A9D151B641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5F8C0009-1768-4709-BC19-9E87D415445B}" type="presOf" srcId="{CBFC77B7-A522-40C9-881C-282DAAF438D0}" destId="{C62EFC30-4544-4490-87F6-5559EA8E96AF}" srcOrd="0" destOrd="2" presId="urn:microsoft.com/office/officeart/2005/8/layout/vList2"/>
    <dgm:cxn modelId="{0F851F0B-0D4A-43EA-A3B5-93C20D670EE7}" srcId="{E34FF31B-9E25-493F-8452-6A9D151B641B}" destId="{500A7900-7940-45A8-B18B-89FCDCFCD341}" srcOrd="7" destOrd="0" parTransId="{D05F93AF-D554-476E-862E-958C2164D457}" sibTransId="{A61A22C2-AF50-4797-96EC-72E1DF361272}"/>
    <dgm:cxn modelId="{D7F5E10D-0A79-468C-8081-D76E941BDE90}" srcId="{E34FF31B-9E25-493F-8452-6A9D151B641B}" destId="{8AF5F023-BC03-487D-839D-91EA36896DE7}" srcOrd="4" destOrd="0" parTransId="{03841CB3-B34B-4990-AF74-88181381F8E2}" sibTransId="{41DA7B70-88ED-47ED-AF54-B39B1463DFC9}"/>
    <dgm:cxn modelId="{033C8A0E-C17C-40C8-96F0-F4C429A47AF3}" type="presOf" srcId="{B1FD1606-2FD3-4311-AF7D-3E7E6DA51C8C}" destId="{C62EFC30-4544-4490-87F6-5559EA8E96AF}" srcOrd="0" destOrd="0" presId="urn:microsoft.com/office/officeart/2005/8/layout/vList2"/>
    <dgm:cxn modelId="{8AEC1112-6190-4F91-8EE9-CA0177D87DD5}" srcId="{E34FF31B-9E25-493F-8452-6A9D151B641B}" destId="{6DE95B28-683A-461B-9EAE-F5DA5D35322F}" srcOrd="11" destOrd="0" parTransId="{ED002F58-968C-4064-9281-1E7CAC28B825}" sibTransId="{562C8B25-EF56-4EC4-934F-4279340260D3}"/>
    <dgm:cxn modelId="{11956615-EB97-453D-A8E6-83F6A2767266}" type="presOf" srcId="{42A1A23B-7345-430C-ADD1-D1F4C76EBBCA}" destId="{C62EFC30-4544-4490-87F6-5559EA8E96AF}" srcOrd="0" destOrd="9" presId="urn:microsoft.com/office/officeart/2005/8/layout/vList2"/>
    <dgm:cxn modelId="{EF5B0C17-7A2C-4CDE-B5C0-F7454C58A652}" srcId="{E34FF31B-9E25-493F-8452-6A9D151B641B}" destId="{EA285BAD-3B24-4D17-B245-5755864800F5}" srcOrd="10" destOrd="0" parTransId="{EE450556-D068-4FD9-AB75-E977D5261492}" sibTransId="{600864B7-C200-4F74-8A15-8AB942D4A638}"/>
    <dgm:cxn modelId="{83974E28-B66D-41CB-914F-BE03EC801E2D}" type="presOf" srcId="{DCC2461E-5505-49D3-8A37-448F93EE9855}" destId="{EA374E8B-F9F7-4B60-B738-70773E5B2D4E}" srcOrd="0" destOrd="0" presId="urn:microsoft.com/office/officeart/2005/8/layout/vList2"/>
    <dgm:cxn modelId="{E934D130-5586-4B24-8C5F-2D1CB5D05709}" type="presOf" srcId="{4C6EC975-C95E-436B-ABF5-96366FDF54E7}" destId="{446D5C76-4779-4814-9FF2-34842A00E4BC}" srcOrd="0" destOrd="0" presId="urn:microsoft.com/office/officeart/2005/8/layout/vList2"/>
    <dgm:cxn modelId="{1F2B3832-2C34-4771-A14F-B5F108EBE732}" type="presOf" srcId="{8AF5F023-BC03-487D-839D-91EA36896DE7}" destId="{C62EFC30-4544-4490-87F6-5559EA8E96AF}" srcOrd="0" destOrd="4" presId="urn:microsoft.com/office/officeart/2005/8/layout/vList2"/>
    <dgm:cxn modelId="{35EE4138-8EDA-4F6E-BEC5-A97FA2019B6F}" srcId="{E34FF31B-9E25-493F-8452-6A9D151B641B}" destId="{D6FAD30C-0E99-4F21-8D64-9B5A8B53C4E8}" srcOrd="1" destOrd="0" parTransId="{3F896107-CDAF-4141-ABB2-C3FFEC29C195}" sibTransId="{B7B2CE18-22D2-4A2C-9077-07C0B3B7B5A2}"/>
    <dgm:cxn modelId="{D38BDB40-6526-498A-87A5-C34BC227E1F1}" srcId="{E34FF31B-9E25-493F-8452-6A9D151B641B}" destId="{42A1A23B-7345-430C-ADD1-D1F4C76EBBCA}" srcOrd="9" destOrd="0" parTransId="{DC969C0C-9585-4CC1-9892-F8470A5F8223}" sibTransId="{EF28CC5D-0D5B-4E05-BCF1-0A90AA38037B}"/>
    <dgm:cxn modelId="{EDA77C67-0270-43C3-9F45-121F23A4BE0C}" srcId="{E34FF31B-9E25-493F-8452-6A9D151B641B}" destId="{B1FD1606-2FD3-4311-AF7D-3E7E6DA51C8C}" srcOrd="0" destOrd="0" parTransId="{10007FBC-F4BD-4A50-8D74-492B2BD281BE}" sibTransId="{E6636E60-0D98-4D51-B37F-05707D62E67C}"/>
    <dgm:cxn modelId="{FDF8F44E-35A5-46ED-A3CC-926EDBB81440}" srcId="{E34FF31B-9E25-493F-8452-6A9D151B641B}" destId="{5D7A390D-67B9-43C3-A200-F0D4A29A1359}" srcOrd="8" destOrd="0" parTransId="{AF50C344-A3A8-474E-A6A1-B003B58CB189}" sibTransId="{9667654E-7936-433C-9495-7F50FA6986E9}"/>
    <dgm:cxn modelId="{8767F071-A52E-4272-B55E-433602F564EB}" srcId="{4C6EC975-C95E-436B-ABF5-96366FDF54E7}" destId="{E34FF31B-9E25-493F-8452-6A9D151B641B}" srcOrd="1" destOrd="0" parTransId="{B564DA59-473E-44F3-9BEC-F4E1209D91B4}" sibTransId="{953FBCD8-3284-469E-9DA8-448F77E47963}"/>
    <dgm:cxn modelId="{3A2A677F-7282-43FF-9937-58120BDAE82F}" srcId="{E34FF31B-9E25-493F-8452-6A9D151B641B}" destId="{566B15CB-A657-482A-A39E-4921B353EAA0}" srcOrd="5" destOrd="0" parTransId="{00FD86F3-38DF-45CA-A617-238BBFD320F9}" sibTransId="{3926BEA2-DF33-426F-A7D9-B0C59A0C4A6A}"/>
    <dgm:cxn modelId="{7CB94487-9640-4FDE-9070-34112497A0C3}" type="presOf" srcId="{566B15CB-A657-482A-A39E-4921B353EAA0}" destId="{C62EFC30-4544-4490-87F6-5559EA8E96AF}" srcOrd="0" destOrd="5" presId="urn:microsoft.com/office/officeart/2005/8/layout/vList2"/>
    <dgm:cxn modelId="{92F9E78B-848D-4D14-9EA3-AE84844B5284}" type="presOf" srcId="{E34FF31B-9E25-493F-8452-6A9D151B641B}" destId="{6378A869-B65E-4EEA-A3E3-50338EA5B156}" srcOrd="0" destOrd="0" presId="urn:microsoft.com/office/officeart/2005/8/layout/vList2"/>
    <dgm:cxn modelId="{CF188B9D-6DBE-41BD-A513-462C8177D23A}" srcId="{4C6EC975-C95E-436B-ABF5-96366FDF54E7}" destId="{DCC2461E-5505-49D3-8A37-448F93EE9855}" srcOrd="0" destOrd="0" parTransId="{3FF22B7C-4C54-4A37-9E7C-2B03D53A86E4}" sibTransId="{2BDE781B-0B6C-4E48-A8EA-73377DFC93FB}"/>
    <dgm:cxn modelId="{1F577AA5-117B-4396-8936-057A574CEAF5}" type="presOf" srcId="{D6FAD30C-0E99-4F21-8D64-9B5A8B53C4E8}" destId="{C62EFC30-4544-4490-87F6-5559EA8E96AF}" srcOrd="0" destOrd="1" presId="urn:microsoft.com/office/officeart/2005/8/layout/vList2"/>
    <dgm:cxn modelId="{D7F728BA-015A-403C-8381-CBDB6D8CA205}" type="presOf" srcId="{6DE95B28-683A-461B-9EAE-F5DA5D35322F}" destId="{C62EFC30-4544-4490-87F6-5559EA8E96AF}" srcOrd="0" destOrd="11" presId="urn:microsoft.com/office/officeart/2005/8/layout/vList2"/>
    <dgm:cxn modelId="{344D6CC7-B66E-4D13-BFC1-132904855FAB}" srcId="{E34FF31B-9E25-493F-8452-6A9D151B641B}" destId="{CBFC77B7-A522-40C9-881C-282DAAF438D0}" srcOrd="2" destOrd="0" parTransId="{E2DAA391-DC30-4C65-A6DA-F3F72BE601BB}" sibTransId="{C2E58E07-4C3E-4CAC-B990-CAE622CFF567}"/>
    <dgm:cxn modelId="{0E73D0C9-C7F6-4A29-9759-3DBF0FF290E8}" srcId="{E34FF31B-9E25-493F-8452-6A9D151B641B}" destId="{5F908A12-8D28-4379-8A39-A3B5086C7688}" srcOrd="6" destOrd="0" parTransId="{508B5042-0EC3-496C-902D-41C3981DFE50}" sibTransId="{0E8BA00E-326A-434C-B547-6B7AC673C421}"/>
    <dgm:cxn modelId="{E5851FCC-9E80-4038-BDAB-04AF830B71E1}" type="presOf" srcId="{500A7900-7940-45A8-B18B-89FCDCFCD341}" destId="{C62EFC30-4544-4490-87F6-5559EA8E96AF}" srcOrd="0" destOrd="7" presId="urn:microsoft.com/office/officeart/2005/8/layout/vList2"/>
    <dgm:cxn modelId="{B0358DCF-009D-44DB-8ABF-C195B3895FB4}" srcId="{E34FF31B-9E25-493F-8452-6A9D151B641B}" destId="{F377BB79-2AFA-45DF-8F75-EF1660954783}" srcOrd="3" destOrd="0" parTransId="{F4E0122B-E4D1-4E19-9DCE-F4AE36C50CD6}" sibTransId="{461E0BBF-E518-46D5-90D8-D736B83E5676}"/>
    <dgm:cxn modelId="{DCDDE9D9-DC24-4AD0-AD62-0E224CD54B83}" type="presOf" srcId="{EA285BAD-3B24-4D17-B245-5755864800F5}" destId="{C62EFC30-4544-4490-87F6-5559EA8E96AF}" srcOrd="0" destOrd="10" presId="urn:microsoft.com/office/officeart/2005/8/layout/vList2"/>
    <dgm:cxn modelId="{BDF3A8DD-F788-462D-B405-884D3B2234D8}" type="presOf" srcId="{5D7A390D-67B9-43C3-A200-F0D4A29A1359}" destId="{C62EFC30-4544-4490-87F6-5559EA8E96AF}" srcOrd="0" destOrd="8" presId="urn:microsoft.com/office/officeart/2005/8/layout/vList2"/>
    <dgm:cxn modelId="{342980DF-0F4B-4972-949D-DE68B17ACB27}" type="presOf" srcId="{F377BB79-2AFA-45DF-8F75-EF1660954783}" destId="{C62EFC30-4544-4490-87F6-5559EA8E96AF}" srcOrd="0" destOrd="3" presId="urn:microsoft.com/office/officeart/2005/8/layout/vList2"/>
    <dgm:cxn modelId="{2CEA4AFE-346F-4B7D-B2FD-528B2817DCA7}" type="presOf" srcId="{5F908A12-8D28-4379-8A39-A3B5086C7688}" destId="{C62EFC30-4544-4490-87F6-5559EA8E96AF}" srcOrd="0" destOrd="6" presId="urn:microsoft.com/office/officeart/2005/8/layout/vList2"/>
    <dgm:cxn modelId="{6D6D8626-0206-4229-A4B9-920CF60E6D56}" type="presParOf" srcId="{446D5C76-4779-4814-9FF2-34842A00E4BC}" destId="{EA374E8B-F9F7-4B60-B738-70773E5B2D4E}" srcOrd="0" destOrd="0" presId="urn:microsoft.com/office/officeart/2005/8/layout/vList2"/>
    <dgm:cxn modelId="{981116CF-40D5-4542-ADD9-441E8F9F4BED}" type="presParOf" srcId="{446D5C76-4779-4814-9FF2-34842A00E4BC}" destId="{6693797A-D084-4AF0-B5D1-17001D625193}" srcOrd="1" destOrd="0" presId="urn:microsoft.com/office/officeart/2005/8/layout/vList2"/>
    <dgm:cxn modelId="{4A15FD7A-95D3-4B96-8DBE-BD1F11688316}" type="presParOf" srcId="{446D5C76-4779-4814-9FF2-34842A00E4BC}" destId="{6378A869-B65E-4EEA-A3E3-50338EA5B156}" srcOrd="2" destOrd="0" presId="urn:microsoft.com/office/officeart/2005/8/layout/vList2"/>
    <dgm:cxn modelId="{10209007-96B6-4D2A-AEA7-E437999B7512}" type="presParOf" srcId="{446D5C76-4779-4814-9FF2-34842A00E4BC}" destId="{C62EFC30-4544-4490-87F6-5559EA8E96A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BB2FB4-40C7-4EFD-A994-7A4805F42C57}" type="doc">
      <dgm:prSet loTypeId="urn:microsoft.com/office/officeart/2005/8/layout/vList2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51941E67-E4E7-4A1A-9F0C-15020E59D44E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b="1" dirty="0">
              <a:solidFill>
                <a:srgbClr val="00B050"/>
              </a:solidFill>
            </a:rPr>
            <a:t>Учёт и сверка  членов Профсоюза в организации</a:t>
          </a:r>
          <a:r>
            <a:rPr lang="ru-RU" dirty="0">
              <a:solidFill>
                <a:srgbClr val="00B050"/>
              </a:solidFill>
            </a:rPr>
            <a:t>;</a:t>
          </a:r>
        </a:p>
      </dgm:t>
    </dgm:pt>
    <dgm:pt modelId="{0EE760D4-7336-4AFB-8F77-76400F788718}" type="parTrans" cxnId="{8EC4FB87-306E-4445-B6BE-044DEDCE4584}">
      <dgm:prSet/>
      <dgm:spPr/>
      <dgm:t>
        <a:bodyPr/>
        <a:lstStyle/>
        <a:p>
          <a:endParaRPr lang="ru-RU"/>
        </a:p>
      </dgm:t>
    </dgm:pt>
    <dgm:pt modelId="{6FF455C5-1CD5-4695-920C-71CE5C5395DC}" type="sibTrans" cxnId="{8EC4FB87-306E-4445-B6BE-044DEDCE4584}">
      <dgm:prSet/>
      <dgm:spPr/>
      <dgm:t>
        <a:bodyPr/>
        <a:lstStyle/>
        <a:p>
          <a:endParaRPr lang="ru-RU"/>
        </a:p>
      </dgm:t>
    </dgm:pt>
    <dgm:pt modelId="{80E1FAAD-DEE9-4B4F-9568-E9AF825EAAFE}">
      <dgm:prSet/>
      <dgm:spPr>
        <a:solidFill>
          <a:schemeClr val="bg2"/>
        </a:solidFill>
      </dgm:spPr>
      <dgm:t>
        <a:bodyPr/>
        <a:lstStyle/>
        <a:p>
          <a:pPr rtl="0"/>
          <a:r>
            <a:rPr lang="ru-RU" b="1" dirty="0">
              <a:solidFill>
                <a:srgbClr val="00B050"/>
              </a:solidFill>
            </a:rPr>
            <a:t>Составление списков детей до 14 лет членов Профсоюза;</a:t>
          </a:r>
        </a:p>
      </dgm:t>
    </dgm:pt>
    <dgm:pt modelId="{B0773908-8B26-4AE0-BE14-2ADEC324B3E7}" type="parTrans" cxnId="{FFD3998B-8D18-4C42-9416-21FAE37D974B}">
      <dgm:prSet/>
      <dgm:spPr/>
      <dgm:t>
        <a:bodyPr/>
        <a:lstStyle/>
        <a:p>
          <a:endParaRPr lang="ru-RU"/>
        </a:p>
      </dgm:t>
    </dgm:pt>
    <dgm:pt modelId="{7AA20BF9-1CFB-4A5B-9F2D-571C56DB77BD}" type="sibTrans" cxnId="{FFD3998B-8D18-4C42-9416-21FAE37D974B}">
      <dgm:prSet/>
      <dgm:spPr/>
      <dgm:t>
        <a:bodyPr/>
        <a:lstStyle/>
        <a:p>
          <a:endParaRPr lang="ru-RU"/>
        </a:p>
      </dgm:t>
    </dgm:pt>
    <dgm:pt modelId="{E5D75332-ACD0-4D22-8B8F-77CB6FBE293D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b="1" dirty="0">
              <a:solidFill>
                <a:srgbClr val="00B050"/>
              </a:solidFill>
            </a:rPr>
            <a:t>Участие в общественно-политических акциях и мероприятиях; работа по взаимодействию с вышестоящими профсоюзными организациями;</a:t>
          </a:r>
        </a:p>
      </dgm:t>
    </dgm:pt>
    <dgm:pt modelId="{B6B4AAD7-F47F-4895-B37B-4E62E3C772C3}" type="parTrans" cxnId="{3185940D-FDE2-4644-9D58-4367ED58406C}">
      <dgm:prSet/>
      <dgm:spPr/>
      <dgm:t>
        <a:bodyPr/>
        <a:lstStyle/>
        <a:p>
          <a:endParaRPr lang="ru-RU"/>
        </a:p>
      </dgm:t>
    </dgm:pt>
    <dgm:pt modelId="{2765E803-F836-4A2B-94A7-C314BD3FA4A4}" type="sibTrans" cxnId="{3185940D-FDE2-4644-9D58-4367ED58406C}">
      <dgm:prSet/>
      <dgm:spPr/>
      <dgm:t>
        <a:bodyPr/>
        <a:lstStyle/>
        <a:p>
          <a:endParaRPr lang="ru-RU"/>
        </a:p>
      </dgm:t>
    </dgm:pt>
    <dgm:pt modelId="{4ECA0668-1F9E-4698-BD92-0247D5A0FEBA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0"/>
          <a:r>
            <a:rPr lang="ru-RU" b="1" dirty="0">
              <a:solidFill>
                <a:srgbClr val="00B050"/>
              </a:solidFill>
            </a:rPr>
            <a:t>Создание и оформление профсоюзного стенда;</a:t>
          </a:r>
        </a:p>
      </dgm:t>
    </dgm:pt>
    <dgm:pt modelId="{44E08DF1-989C-4C02-A1B6-44CA0E2E4C66}" type="parTrans" cxnId="{4C79828E-8944-4374-AD22-B6DB497A6BD2}">
      <dgm:prSet/>
      <dgm:spPr/>
      <dgm:t>
        <a:bodyPr/>
        <a:lstStyle/>
        <a:p>
          <a:endParaRPr lang="ru-RU"/>
        </a:p>
      </dgm:t>
    </dgm:pt>
    <dgm:pt modelId="{3CB30A5F-DC9D-475A-8A91-27EDF6E8FFD8}" type="sibTrans" cxnId="{4C79828E-8944-4374-AD22-B6DB497A6BD2}">
      <dgm:prSet/>
      <dgm:spPr/>
      <dgm:t>
        <a:bodyPr/>
        <a:lstStyle/>
        <a:p>
          <a:endParaRPr lang="ru-RU"/>
        </a:p>
      </dgm:t>
    </dgm:pt>
    <dgm:pt modelId="{FA46A516-F04A-450E-8386-B75C5CC19297}">
      <dgm:prSet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pPr rtl="0"/>
          <a:r>
            <a:rPr lang="ru-RU" b="1" dirty="0">
              <a:solidFill>
                <a:srgbClr val="00B050"/>
              </a:solidFill>
            </a:rPr>
            <a:t>Работа по сохранению профсоюзного членства и разъяснительная работа по вовлечению в Профсоюз новых членов. </a:t>
          </a:r>
        </a:p>
      </dgm:t>
    </dgm:pt>
    <dgm:pt modelId="{7F4A597A-9979-4AAF-ACE2-A168E37A5DCE}" type="parTrans" cxnId="{1EF225C3-EB4D-407D-9555-F487B92C4657}">
      <dgm:prSet/>
      <dgm:spPr/>
      <dgm:t>
        <a:bodyPr/>
        <a:lstStyle/>
        <a:p>
          <a:endParaRPr lang="ru-RU"/>
        </a:p>
      </dgm:t>
    </dgm:pt>
    <dgm:pt modelId="{92743FE3-94CA-4C25-BA16-CB41F8F1EFB5}" type="sibTrans" cxnId="{1EF225C3-EB4D-407D-9555-F487B92C4657}">
      <dgm:prSet/>
      <dgm:spPr/>
      <dgm:t>
        <a:bodyPr/>
        <a:lstStyle/>
        <a:p>
          <a:endParaRPr lang="ru-RU"/>
        </a:p>
      </dgm:t>
    </dgm:pt>
    <dgm:pt modelId="{14AED627-03D4-4ECC-8057-85CAB30E5E42}" type="pres">
      <dgm:prSet presAssocID="{0EBB2FB4-40C7-4EFD-A994-7A4805F42C57}" presName="linear" presStyleCnt="0">
        <dgm:presLayoutVars>
          <dgm:animLvl val="lvl"/>
          <dgm:resizeHandles val="exact"/>
        </dgm:presLayoutVars>
      </dgm:prSet>
      <dgm:spPr/>
    </dgm:pt>
    <dgm:pt modelId="{7D4A1DF7-9993-41CA-A7F5-0307359A6698}" type="pres">
      <dgm:prSet presAssocID="{51941E67-E4E7-4A1A-9F0C-15020E59D44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9F7BEE5-6C18-459D-8983-E0FD94E05E09}" type="pres">
      <dgm:prSet presAssocID="{6FF455C5-1CD5-4695-920C-71CE5C5395DC}" presName="spacer" presStyleCnt="0"/>
      <dgm:spPr/>
    </dgm:pt>
    <dgm:pt modelId="{58156AFB-A93A-43CA-9C53-E69565931AF3}" type="pres">
      <dgm:prSet presAssocID="{80E1FAAD-DEE9-4B4F-9568-E9AF825EAAF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D4A39B0-8399-4173-A3DE-C92D091CF977}" type="pres">
      <dgm:prSet presAssocID="{7AA20BF9-1CFB-4A5B-9F2D-571C56DB77BD}" presName="spacer" presStyleCnt="0"/>
      <dgm:spPr/>
    </dgm:pt>
    <dgm:pt modelId="{22566EAF-E9EB-40DC-91F6-9345367D78DB}" type="pres">
      <dgm:prSet presAssocID="{E5D75332-ACD0-4D22-8B8F-77CB6FBE293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0FDA253-C8F2-4920-8D36-166B872E5A58}" type="pres">
      <dgm:prSet presAssocID="{2765E803-F836-4A2B-94A7-C314BD3FA4A4}" presName="spacer" presStyleCnt="0"/>
      <dgm:spPr/>
    </dgm:pt>
    <dgm:pt modelId="{5CE78040-AE4C-4DE0-BA95-1B38EC23D681}" type="pres">
      <dgm:prSet presAssocID="{4ECA0668-1F9E-4698-BD92-0247D5A0FEB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F0AB528-9540-486E-8BA6-6E587AE8B7DC}" type="pres">
      <dgm:prSet presAssocID="{3CB30A5F-DC9D-475A-8A91-27EDF6E8FFD8}" presName="spacer" presStyleCnt="0"/>
      <dgm:spPr/>
    </dgm:pt>
    <dgm:pt modelId="{BA885BB0-B22A-408F-9159-C3038687319E}" type="pres">
      <dgm:prSet presAssocID="{FA46A516-F04A-450E-8386-B75C5CC1929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185940D-FDE2-4644-9D58-4367ED58406C}" srcId="{0EBB2FB4-40C7-4EFD-A994-7A4805F42C57}" destId="{E5D75332-ACD0-4D22-8B8F-77CB6FBE293D}" srcOrd="2" destOrd="0" parTransId="{B6B4AAD7-F47F-4895-B37B-4E62E3C772C3}" sibTransId="{2765E803-F836-4A2B-94A7-C314BD3FA4A4}"/>
    <dgm:cxn modelId="{AE8E8538-34B6-4D07-A86E-9DC19207B18E}" type="presOf" srcId="{0EBB2FB4-40C7-4EFD-A994-7A4805F42C57}" destId="{14AED627-03D4-4ECC-8057-85CAB30E5E42}" srcOrd="0" destOrd="0" presId="urn:microsoft.com/office/officeart/2005/8/layout/vList2"/>
    <dgm:cxn modelId="{554F2366-7579-4B24-B362-E909D4088608}" type="presOf" srcId="{51941E67-E4E7-4A1A-9F0C-15020E59D44E}" destId="{7D4A1DF7-9993-41CA-A7F5-0307359A6698}" srcOrd="0" destOrd="0" presId="urn:microsoft.com/office/officeart/2005/8/layout/vList2"/>
    <dgm:cxn modelId="{6A388076-4E34-42C4-BFC9-3C2A853D048F}" type="presOf" srcId="{80E1FAAD-DEE9-4B4F-9568-E9AF825EAAFE}" destId="{58156AFB-A93A-43CA-9C53-E69565931AF3}" srcOrd="0" destOrd="0" presId="urn:microsoft.com/office/officeart/2005/8/layout/vList2"/>
    <dgm:cxn modelId="{8EC4FB87-306E-4445-B6BE-044DEDCE4584}" srcId="{0EBB2FB4-40C7-4EFD-A994-7A4805F42C57}" destId="{51941E67-E4E7-4A1A-9F0C-15020E59D44E}" srcOrd="0" destOrd="0" parTransId="{0EE760D4-7336-4AFB-8F77-76400F788718}" sibTransId="{6FF455C5-1CD5-4695-920C-71CE5C5395DC}"/>
    <dgm:cxn modelId="{FFD3998B-8D18-4C42-9416-21FAE37D974B}" srcId="{0EBB2FB4-40C7-4EFD-A994-7A4805F42C57}" destId="{80E1FAAD-DEE9-4B4F-9568-E9AF825EAAFE}" srcOrd="1" destOrd="0" parTransId="{B0773908-8B26-4AE0-BE14-2ADEC324B3E7}" sibTransId="{7AA20BF9-1CFB-4A5B-9F2D-571C56DB77BD}"/>
    <dgm:cxn modelId="{4C79828E-8944-4374-AD22-B6DB497A6BD2}" srcId="{0EBB2FB4-40C7-4EFD-A994-7A4805F42C57}" destId="{4ECA0668-1F9E-4698-BD92-0247D5A0FEBA}" srcOrd="3" destOrd="0" parTransId="{44E08DF1-989C-4C02-A1B6-44CA0E2E4C66}" sibTransId="{3CB30A5F-DC9D-475A-8A91-27EDF6E8FFD8}"/>
    <dgm:cxn modelId="{113524AF-75C6-472A-BBC3-E5BCB6DE85F7}" type="presOf" srcId="{E5D75332-ACD0-4D22-8B8F-77CB6FBE293D}" destId="{22566EAF-E9EB-40DC-91F6-9345367D78DB}" srcOrd="0" destOrd="0" presId="urn:microsoft.com/office/officeart/2005/8/layout/vList2"/>
    <dgm:cxn modelId="{7A5EDEB8-888B-408F-8E89-8CFE84CEE6B5}" type="presOf" srcId="{4ECA0668-1F9E-4698-BD92-0247D5A0FEBA}" destId="{5CE78040-AE4C-4DE0-BA95-1B38EC23D681}" srcOrd="0" destOrd="0" presId="urn:microsoft.com/office/officeart/2005/8/layout/vList2"/>
    <dgm:cxn modelId="{0EB2A7BD-BDE3-47F2-B773-EB30A50C9234}" type="presOf" srcId="{FA46A516-F04A-450E-8386-B75C5CC19297}" destId="{BA885BB0-B22A-408F-9159-C3038687319E}" srcOrd="0" destOrd="0" presId="urn:microsoft.com/office/officeart/2005/8/layout/vList2"/>
    <dgm:cxn modelId="{1EF225C3-EB4D-407D-9555-F487B92C4657}" srcId="{0EBB2FB4-40C7-4EFD-A994-7A4805F42C57}" destId="{FA46A516-F04A-450E-8386-B75C5CC19297}" srcOrd="4" destOrd="0" parTransId="{7F4A597A-9979-4AAF-ACE2-A168E37A5DCE}" sibTransId="{92743FE3-94CA-4C25-BA16-CB41F8F1EFB5}"/>
    <dgm:cxn modelId="{BCEB2BAD-CF50-4D4E-BBCC-B60D5FE93D10}" type="presParOf" srcId="{14AED627-03D4-4ECC-8057-85CAB30E5E42}" destId="{7D4A1DF7-9993-41CA-A7F5-0307359A6698}" srcOrd="0" destOrd="0" presId="urn:microsoft.com/office/officeart/2005/8/layout/vList2"/>
    <dgm:cxn modelId="{69A0183D-B299-4973-9E34-3EDC28BEB162}" type="presParOf" srcId="{14AED627-03D4-4ECC-8057-85CAB30E5E42}" destId="{E9F7BEE5-6C18-459D-8983-E0FD94E05E09}" srcOrd="1" destOrd="0" presId="urn:microsoft.com/office/officeart/2005/8/layout/vList2"/>
    <dgm:cxn modelId="{5FB37869-EFF2-4030-984D-93BE038647BA}" type="presParOf" srcId="{14AED627-03D4-4ECC-8057-85CAB30E5E42}" destId="{58156AFB-A93A-43CA-9C53-E69565931AF3}" srcOrd="2" destOrd="0" presId="urn:microsoft.com/office/officeart/2005/8/layout/vList2"/>
    <dgm:cxn modelId="{93ABE23A-EC2B-43E1-8AAE-68874F8CC6E5}" type="presParOf" srcId="{14AED627-03D4-4ECC-8057-85CAB30E5E42}" destId="{FD4A39B0-8399-4173-A3DE-C92D091CF977}" srcOrd="3" destOrd="0" presId="urn:microsoft.com/office/officeart/2005/8/layout/vList2"/>
    <dgm:cxn modelId="{937871FB-824D-4988-BF11-B4EC5E38FDFB}" type="presParOf" srcId="{14AED627-03D4-4ECC-8057-85CAB30E5E42}" destId="{22566EAF-E9EB-40DC-91F6-9345367D78DB}" srcOrd="4" destOrd="0" presId="urn:microsoft.com/office/officeart/2005/8/layout/vList2"/>
    <dgm:cxn modelId="{B8B3828E-A693-41EC-8B6B-42F069D77F55}" type="presParOf" srcId="{14AED627-03D4-4ECC-8057-85CAB30E5E42}" destId="{40FDA253-C8F2-4920-8D36-166B872E5A58}" srcOrd="5" destOrd="0" presId="urn:microsoft.com/office/officeart/2005/8/layout/vList2"/>
    <dgm:cxn modelId="{C436B74D-7507-4CC3-B507-DA6C4413948A}" type="presParOf" srcId="{14AED627-03D4-4ECC-8057-85CAB30E5E42}" destId="{5CE78040-AE4C-4DE0-BA95-1B38EC23D681}" srcOrd="6" destOrd="0" presId="urn:microsoft.com/office/officeart/2005/8/layout/vList2"/>
    <dgm:cxn modelId="{C7A2CD3E-19B0-4A93-B93B-B148E065E9BF}" type="presParOf" srcId="{14AED627-03D4-4ECC-8057-85CAB30E5E42}" destId="{AF0AB528-9540-486E-8BA6-6E587AE8B7DC}" srcOrd="7" destOrd="0" presId="urn:microsoft.com/office/officeart/2005/8/layout/vList2"/>
    <dgm:cxn modelId="{32441D49-32CD-4A2A-9938-2D4168EB3786}" type="presParOf" srcId="{14AED627-03D4-4ECC-8057-85CAB30E5E42}" destId="{BA885BB0-B22A-408F-9159-C3038687319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16F866D-6136-4790-82AD-3481507EFFAA}" type="doc">
      <dgm:prSet loTypeId="urn:microsoft.com/office/officeart/2005/8/layout/vList2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A8FAA460-7408-4BA7-AADE-F0849CC0BECF}">
      <dgm:prSet custT="1"/>
      <dgm:spPr>
        <a:solidFill>
          <a:schemeClr val="bg2"/>
        </a:solidFill>
      </dgm:spPr>
      <dgm:t>
        <a:bodyPr/>
        <a:lstStyle/>
        <a:p>
          <a:pPr rtl="0"/>
          <a:r>
            <a:rPr lang="ru-RU" sz="1600" b="1" dirty="0"/>
            <a:t>Подготовлен и подписан коллективный договор;</a:t>
          </a:r>
        </a:p>
      </dgm:t>
    </dgm:pt>
    <dgm:pt modelId="{74EBDFF2-EF71-47C9-86EF-226D686FBCC2}" type="parTrans" cxnId="{4077E991-6CF4-4F07-A650-57CFFC542135}">
      <dgm:prSet/>
      <dgm:spPr/>
      <dgm:t>
        <a:bodyPr/>
        <a:lstStyle/>
        <a:p>
          <a:endParaRPr lang="ru-RU"/>
        </a:p>
      </dgm:t>
    </dgm:pt>
    <dgm:pt modelId="{3F2BA4CB-0CD8-4623-BA40-3B2527449E83}" type="sibTrans" cxnId="{4077E991-6CF4-4F07-A650-57CFFC542135}">
      <dgm:prSet/>
      <dgm:spPr/>
      <dgm:t>
        <a:bodyPr/>
        <a:lstStyle/>
        <a:p>
          <a:endParaRPr lang="ru-RU"/>
        </a:p>
      </dgm:t>
    </dgm:pt>
    <dgm:pt modelId="{DF8EC263-116D-4B48-B2D3-A21FC2FEDD36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1600" b="1" dirty="0"/>
            <a:t>Решались вопросы, связанные с трудовыми спорами и конфликтами с соблюдением трудового законодательства</a:t>
          </a:r>
          <a:r>
            <a:rPr lang="ru-RU" sz="1800" b="1" dirty="0"/>
            <a:t>;</a:t>
          </a:r>
        </a:p>
      </dgm:t>
    </dgm:pt>
    <dgm:pt modelId="{4489A6D5-DD9A-4339-BA4C-874F16D37C65}" type="parTrans" cxnId="{C7B269DD-3ECE-4336-8A06-817E3B183C49}">
      <dgm:prSet/>
      <dgm:spPr/>
      <dgm:t>
        <a:bodyPr/>
        <a:lstStyle/>
        <a:p>
          <a:endParaRPr lang="ru-RU"/>
        </a:p>
      </dgm:t>
    </dgm:pt>
    <dgm:pt modelId="{A2FBE14A-809E-4A8A-9ADC-64A3D8B07743}" type="sibTrans" cxnId="{C7B269DD-3ECE-4336-8A06-817E3B183C49}">
      <dgm:prSet/>
      <dgm:spPr/>
      <dgm:t>
        <a:bodyPr/>
        <a:lstStyle/>
        <a:p>
          <a:endParaRPr lang="ru-RU"/>
        </a:p>
      </dgm:t>
    </dgm:pt>
    <dgm:pt modelId="{75491EBC-0C62-49E3-A434-6CDE4CF4C3B0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1600" b="1" dirty="0"/>
            <a:t>Разработка и принятие Положения о первичной профсоюзной организации МОУ «</a:t>
          </a:r>
          <a:r>
            <a:rPr lang="ru-RU" sz="1600" b="1" dirty="0" err="1"/>
            <a:t>Сынтульская</a:t>
          </a:r>
          <a:r>
            <a:rPr lang="ru-RU" sz="1600" b="1" dirty="0"/>
            <a:t> СОШ»;</a:t>
          </a:r>
        </a:p>
      </dgm:t>
    </dgm:pt>
    <dgm:pt modelId="{9861E8FE-587C-47E1-B5FC-E62B538FAD88}" type="parTrans" cxnId="{71CA98A1-9F9C-4766-8DC9-6B8B739A6272}">
      <dgm:prSet/>
      <dgm:spPr/>
      <dgm:t>
        <a:bodyPr/>
        <a:lstStyle/>
        <a:p>
          <a:endParaRPr lang="ru-RU"/>
        </a:p>
      </dgm:t>
    </dgm:pt>
    <dgm:pt modelId="{9A95D38F-199F-4B4B-A0F6-CC3514BDE8A7}" type="sibTrans" cxnId="{71CA98A1-9F9C-4766-8DC9-6B8B739A6272}">
      <dgm:prSet/>
      <dgm:spPr/>
      <dgm:t>
        <a:bodyPr/>
        <a:lstStyle/>
        <a:p>
          <a:endParaRPr lang="ru-RU"/>
        </a:p>
      </dgm:t>
    </dgm:pt>
    <dgm:pt modelId="{0342C1A8-249C-426F-B0E5-AA31EB06EAE8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1600" b="1" dirty="0"/>
            <a:t>Разработка и принятие Положения о выплате материальной помощи членам Профсоюза.</a:t>
          </a:r>
        </a:p>
      </dgm:t>
    </dgm:pt>
    <dgm:pt modelId="{3085DDF5-6A52-4B9D-AA0A-61E067F9C14D}" type="parTrans" cxnId="{33343845-EAC6-47A0-B4CD-0C76D7BB201B}">
      <dgm:prSet/>
      <dgm:spPr/>
      <dgm:t>
        <a:bodyPr/>
        <a:lstStyle/>
        <a:p>
          <a:endParaRPr lang="ru-RU"/>
        </a:p>
      </dgm:t>
    </dgm:pt>
    <dgm:pt modelId="{2EAC706A-EEDA-4389-9367-71A06264CEF3}" type="sibTrans" cxnId="{33343845-EAC6-47A0-B4CD-0C76D7BB201B}">
      <dgm:prSet/>
      <dgm:spPr/>
      <dgm:t>
        <a:bodyPr/>
        <a:lstStyle/>
        <a:p>
          <a:endParaRPr lang="ru-RU"/>
        </a:p>
      </dgm:t>
    </dgm:pt>
    <dgm:pt modelId="{9FBA973D-9DEA-479B-ACE6-E6D849331D63}" type="pres">
      <dgm:prSet presAssocID="{A16F866D-6136-4790-82AD-3481507EFFAA}" presName="linear" presStyleCnt="0">
        <dgm:presLayoutVars>
          <dgm:animLvl val="lvl"/>
          <dgm:resizeHandles val="exact"/>
        </dgm:presLayoutVars>
      </dgm:prSet>
      <dgm:spPr/>
    </dgm:pt>
    <dgm:pt modelId="{F03666C2-2BCE-4D25-80EB-38D846518AF7}" type="pres">
      <dgm:prSet presAssocID="{A8FAA460-7408-4BA7-AADE-F0849CC0BECF}" presName="parentText" presStyleLbl="node1" presStyleIdx="0" presStyleCnt="4" custLinFactY="-89833" custLinFactNeighborX="901" custLinFactNeighborY="-100000">
        <dgm:presLayoutVars>
          <dgm:chMax val="0"/>
          <dgm:bulletEnabled val="1"/>
        </dgm:presLayoutVars>
      </dgm:prSet>
      <dgm:spPr/>
    </dgm:pt>
    <dgm:pt modelId="{C7E2A659-4056-4942-AEB5-3BF0105CB54F}" type="pres">
      <dgm:prSet presAssocID="{3F2BA4CB-0CD8-4623-BA40-3B2527449E83}" presName="spacer" presStyleCnt="0"/>
      <dgm:spPr/>
    </dgm:pt>
    <dgm:pt modelId="{9189E8ED-2A65-4871-BB5C-8C85FEF0331D}" type="pres">
      <dgm:prSet presAssocID="{DF8EC263-116D-4B48-B2D3-A21FC2FEDD36}" presName="parentText" presStyleLbl="node1" presStyleIdx="1" presStyleCnt="4" custLinFactNeighborX="917" custLinFactNeighborY="97625">
        <dgm:presLayoutVars>
          <dgm:chMax val="0"/>
          <dgm:bulletEnabled val="1"/>
        </dgm:presLayoutVars>
      </dgm:prSet>
      <dgm:spPr/>
    </dgm:pt>
    <dgm:pt modelId="{49DE57AF-49DB-4200-A862-B99E0CC7CEE3}" type="pres">
      <dgm:prSet presAssocID="{A2FBE14A-809E-4A8A-9ADC-64A3D8B07743}" presName="spacer" presStyleCnt="0"/>
      <dgm:spPr/>
    </dgm:pt>
    <dgm:pt modelId="{E56CD4DF-7A2D-4C9F-B233-5DA9FE7685F5}" type="pres">
      <dgm:prSet presAssocID="{75491EBC-0C62-49E3-A434-6CDE4CF4C3B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86390EF-473E-44EA-BE3B-285DC7E9CDDE}" type="pres">
      <dgm:prSet presAssocID="{9A95D38F-199F-4B4B-A0F6-CC3514BDE8A7}" presName="spacer" presStyleCnt="0"/>
      <dgm:spPr/>
    </dgm:pt>
    <dgm:pt modelId="{69F3BF05-FE6B-4D5A-AD31-3DA2112CCB93}" type="pres">
      <dgm:prSet presAssocID="{0342C1A8-249C-426F-B0E5-AA31EB06EAE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DA9ED08-CC33-4C89-80D7-7BCC816FDE2B}" type="presOf" srcId="{A8FAA460-7408-4BA7-AADE-F0849CC0BECF}" destId="{F03666C2-2BCE-4D25-80EB-38D846518AF7}" srcOrd="0" destOrd="0" presId="urn:microsoft.com/office/officeart/2005/8/layout/vList2"/>
    <dgm:cxn modelId="{5B67C227-20F5-456A-9BB4-FD98B81EEB99}" type="presOf" srcId="{A16F866D-6136-4790-82AD-3481507EFFAA}" destId="{9FBA973D-9DEA-479B-ACE6-E6D849331D63}" srcOrd="0" destOrd="0" presId="urn:microsoft.com/office/officeart/2005/8/layout/vList2"/>
    <dgm:cxn modelId="{33343845-EAC6-47A0-B4CD-0C76D7BB201B}" srcId="{A16F866D-6136-4790-82AD-3481507EFFAA}" destId="{0342C1A8-249C-426F-B0E5-AA31EB06EAE8}" srcOrd="3" destOrd="0" parTransId="{3085DDF5-6A52-4B9D-AA0A-61E067F9C14D}" sibTransId="{2EAC706A-EEDA-4389-9367-71A06264CEF3}"/>
    <dgm:cxn modelId="{05A5C782-C4FE-4E15-A6FE-9EE79EA64F85}" type="presOf" srcId="{DF8EC263-116D-4B48-B2D3-A21FC2FEDD36}" destId="{9189E8ED-2A65-4871-BB5C-8C85FEF0331D}" srcOrd="0" destOrd="0" presId="urn:microsoft.com/office/officeart/2005/8/layout/vList2"/>
    <dgm:cxn modelId="{4077E991-6CF4-4F07-A650-57CFFC542135}" srcId="{A16F866D-6136-4790-82AD-3481507EFFAA}" destId="{A8FAA460-7408-4BA7-AADE-F0849CC0BECF}" srcOrd="0" destOrd="0" parTransId="{74EBDFF2-EF71-47C9-86EF-226D686FBCC2}" sibTransId="{3F2BA4CB-0CD8-4623-BA40-3B2527449E83}"/>
    <dgm:cxn modelId="{71CA98A1-9F9C-4766-8DC9-6B8B739A6272}" srcId="{A16F866D-6136-4790-82AD-3481507EFFAA}" destId="{75491EBC-0C62-49E3-A434-6CDE4CF4C3B0}" srcOrd="2" destOrd="0" parTransId="{9861E8FE-587C-47E1-B5FC-E62B538FAD88}" sibTransId="{9A95D38F-199F-4B4B-A0F6-CC3514BDE8A7}"/>
    <dgm:cxn modelId="{5E584BA6-332C-43E7-83A9-8219D8D3BCFD}" type="presOf" srcId="{75491EBC-0C62-49E3-A434-6CDE4CF4C3B0}" destId="{E56CD4DF-7A2D-4C9F-B233-5DA9FE7685F5}" srcOrd="0" destOrd="0" presId="urn:microsoft.com/office/officeart/2005/8/layout/vList2"/>
    <dgm:cxn modelId="{93D886C9-2601-454E-9B9B-10BB2FE3FB86}" type="presOf" srcId="{0342C1A8-249C-426F-B0E5-AA31EB06EAE8}" destId="{69F3BF05-FE6B-4D5A-AD31-3DA2112CCB93}" srcOrd="0" destOrd="0" presId="urn:microsoft.com/office/officeart/2005/8/layout/vList2"/>
    <dgm:cxn modelId="{C7B269DD-3ECE-4336-8A06-817E3B183C49}" srcId="{A16F866D-6136-4790-82AD-3481507EFFAA}" destId="{DF8EC263-116D-4B48-B2D3-A21FC2FEDD36}" srcOrd="1" destOrd="0" parTransId="{4489A6D5-DD9A-4339-BA4C-874F16D37C65}" sibTransId="{A2FBE14A-809E-4A8A-9ADC-64A3D8B07743}"/>
    <dgm:cxn modelId="{CA3D3B09-E0D8-4C74-9CDB-DF0E41451D33}" type="presParOf" srcId="{9FBA973D-9DEA-479B-ACE6-E6D849331D63}" destId="{F03666C2-2BCE-4D25-80EB-38D846518AF7}" srcOrd="0" destOrd="0" presId="urn:microsoft.com/office/officeart/2005/8/layout/vList2"/>
    <dgm:cxn modelId="{B83F4684-37AE-4BF8-AD96-C3C2156661CD}" type="presParOf" srcId="{9FBA973D-9DEA-479B-ACE6-E6D849331D63}" destId="{C7E2A659-4056-4942-AEB5-3BF0105CB54F}" srcOrd="1" destOrd="0" presId="urn:microsoft.com/office/officeart/2005/8/layout/vList2"/>
    <dgm:cxn modelId="{9B87926F-9F08-46B3-9FE4-AC63EC67AEAF}" type="presParOf" srcId="{9FBA973D-9DEA-479B-ACE6-E6D849331D63}" destId="{9189E8ED-2A65-4871-BB5C-8C85FEF0331D}" srcOrd="2" destOrd="0" presId="urn:microsoft.com/office/officeart/2005/8/layout/vList2"/>
    <dgm:cxn modelId="{A4F1D5F1-2030-4FA9-BC22-7698C119D7D7}" type="presParOf" srcId="{9FBA973D-9DEA-479B-ACE6-E6D849331D63}" destId="{49DE57AF-49DB-4200-A862-B99E0CC7CEE3}" srcOrd="3" destOrd="0" presId="urn:microsoft.com/office/officeart/2005/8/layout/vList2"/>
    <dgm:cxn modelId="{C86CBE62-9BFC-4DB9-A87F-8A664F7E8B58}" type="presParOf" srcId="{9FBA973D-9DEA-479B-ACE6-E6D849331D63}" destId="{E56CD4DF-7A2D-4C9F-B233-5DA9FE7685F5}" srcOrd="4" destOrd="0" presId="urn:microsoft.com/office/officeart/2005/8/layout/vList2"/>
    <dgm:cxn modelId="{C828B21D-02C8-4AFA-8207-A84CC4E03DA1}" type="presParOf" srcId="{9FBA973D-9DEA-479B-ACE6-E6D849331D63}" destId="{886390EF-473E-44EA-BE3B-285DC7E9CDDE}" srcOrd="5" destOrd="0" presId="urn:microsoft.com/office/officeart/2005/8/layout/vList2"/>
    <dgm:cxn modelId="{9067DAA4-357B-4538-B785-78C33FF58094}" type="presParOf" srcId="{9FBA973D-9DEA-479B-ACE6-E6D849331D63}" destId="{69F3BF05-FE6B-4D5A-AD31-3DA2112CCB9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730DD59-5620-41C5-9156-A08FA99CE69B}" type="doc">
      <dgm:prSet loTypeId="urn:microsoft.com/office/officeart/2005/8/layout/vList5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DAD2497B-0E06-4DBB-8071-3B3F20787A4D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r>
            <a:rPr lang="ru-RU" b="1" i="1" dirty="0"/>
            <a:t>Основными задачами первичной профсоюзной организации в области охраны труда являются:</a:t>
          </a:r>
          <a:endParaRPr lang="ru-RU" dirty="0"/>
        </a:p>
      </dgm:t>
    </dgm:pt>
    <dgm:pt modelId="{913A0192-3A63-466C-9D8C-38865501C93D}" type="parTrans" cxnId="{059FD80E-EEC0-4E4B-8E38-2B3FCAEA8875}">
      <dgm:prSet/>
      <dgm:spPr/>
      <dgm:t>
        <a:bodyPr/>
        <a:lstStyle/>
        <a:p>
          <a:endParaRPr lang="ru-RU"/>
        </a:p>
      </dgm:t>
    </dgm:pt>
    <dgm:pt modelId="{DEDF0DF3-F368-410B-A733-40FB86C4C657}" type="sibTrans" cxnId="{059FD80E-EEC0-4E4B-8E38-2B3FCAEA8875}">
      <dgm:prSet/>
      <dgm:spPr/>
      <dgm:t>
        <a:bodyPr/>
        <a:lstStyle/>
        <a:p>
          <a:endParaRPr lang="ru-RU"/>
        </a:p>
      </dgm:t>
    </dgm:pt>
    <dgm:pt modelId="{ECF368F8-F9D7-4ADD-8D10-5831B4EA3061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r>
            <a:rPr lang="ru-RU" dirty="0"/>
            <a:t>Содействие созданию в учреждении здоровых и безопасных условий труда, соответствующих требованиям норм, правил и инструкций по охране труда.</a:t>
          </a:r>
        </a:p>
      </dgm:t>
    </dgm:pt>
    <dgm:pt modelId="{4BEBC3BB-39B6-4875-ABCC-D12D66EA85C8}" type="parTrans" cxnId="{FBC00074-AAA6-4DB5-9CF5-286A2919538F}">
      <dgm:prSet/>
      <dgm:spPr/>
      <dgm:t>
        <a:bodyPr/>
        <a:lstStyle/>
        <a:p>
          <a:endParaRPr lang="ru-RU"/>
        </a:p>
      </dgm:t>
    </dgm:pt>
    <dgm:pt modelId="{084130B8-94EA-4832-A3AE-49FEAA61BB35}" type="sibTrans" cxnId="{FBC00074-AAA6-4DB5-9CF5-286A2919538F}">
      <dgm:prSet/>
      <dgm:spPr/>
      <dgm:t>
        <a:bodyPr/>
        <a:lstStyle/>
        <a:p>
          <a:endParaRPr lang="ru-RU"/>
        </a:p>
      </dgm:t>
    </dgm:pt>
    <dgm:pt modelId="{AC815BA9-1004-447F-A0AA-B4C44081918E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endParaRPr lang="ru-RU" dirty="0"/>
        </a:p>
      </dgm:t>
    </dgm:pt>
    <dgm:pt modelId="{EC2B1ECB-373E-4862-9C81-0BFC2BBCDD2D}" type="parTrans" cxnId="{24F51D84-A81E-4DB7-87D9-47A6DCCCEB36}">
      <dgm:prSet/>
      <dgm:spPr/>
      <dgm:t>
        <a:bodyPr/>
        <a:lstStyle/>
        <a:p>
          <a:endParaRPr lang="ru-RU"/>
        </a:p>
      </dgm:t>
    </dgm:pt>
    <dgm:pt modelId="{A743ECDF-61F5-4955-843A-0F8B478967DE}" type="sibTrans" cxnId="{24F51D84-A81E-4DB7-87D9-47A6DCCCEB36}">
      <dgm:prSet/>
      <dgm:spPr/>
      <dgm:t>
        <a:bodyPr/>
        <a:lstStyle/>
        <a:p>
          <a:endParaRPr lang="ru-RU"/>
        </a:p>
      </dgm:t>
    </dgm:pt>
    <dgm:pt modelId="{A606C823-57F1-4F1D-854D-4A0AFA175B13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r>
            <a:rPr lang="ru-RU" dirty="0"/>
            <a:t>Осуществление контроля состояния охраны труда на рабочих местах, соблюдения законных прав и интересов работников в области охраны труда, сохранением их жизни и здоровья в процессе трудовой деятельности.</a:t>
          </a:r>
        </a:p>
      </dgm:t>
    </dgm:pt>
    <dgm:pt modelId="{7F15F543-98E9-46D8-B8DD-5770579DFD85}" type="parTrans" cxnId="{572AEC1A-B716-4763-848B-2AC7B66D837E}">
      <dgm:prSet/>
      <dgm:spPr/>
      <dgm:t>
        <a:bodyPr/>
        <a:lstStyle/>
        <a:p>
          <a:endParaRPr lang="ru-RU"/>
        </a:p>
      </dgm:t>
    </dgm:pt>
    <dgm:pt modelId="{AB1E7282-2BA4-4084-B767-473F82C3C42D}" type="sibTrans" cxnId="{572AEC1A-B716-4763-848B-2AC7B66D837E}">
      <dgm:prSet/>
      <dgm:spPr/>
      <dgm:t>
        <a:bodyPr/>
        <a:lstStyle/>
        <a:p>
          <a:endParaRPr lang="ru-RU"/>
        </a:p>
      </dgm:t>
    </dgm:pt>
    <dgm:pt modelId="{3A8B0190-B4A9-432F-8A9B-E7752483F57B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endParaRPr lang="ru-RU" dirty="0"/>
        </a:p>
      </dgm:t>
    </dgm:pt>
    <dgm:pt modelId="{8F3C1C65-5D5C-42CB-8EAB-19B1C0C4CC31}" type="parTrans" cxnId="{E6F1F68A-980A-4D82-A409-AFA40DDC02D3}">
      <dgm:prSet/>
      <dgm:spPr/>
      <dgm:t>
        <a:bodyPr/>
        <a:lstStyle/>
        <a:p>
          <a:endParaRPr lang="ru-RU"/>
        </a:p>
      </dgm:t>
    </dgm:pt>
    <dgm:pt modelId="{B2172A8B-838D-4963-860A-C6CBCC36127F}" type="sibTrans" cxnId="{E6F1F68A-980A-4D82-A409-AFA40DDC02D3}">
      <dgm:prSet/>
      <dgm:spPr/>
      <dgm:t>
        <a:bodyPr/>
        <a:lstStyle/>
        <a:p>
          <a:endParaRPr lang="ru-RU"/>
        </a:p>
      </dgm:t>
    </dgm:pt>
    <dgm:pt modelId="{A09C2402-19F3-4751-A42A-BAD0FE8F96F3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endParaRPr lang="ru-RU" dirty="0"/>
        </a:p>
      </dgm:t>
    </dgm:pt>
    <dgm:pt modelId="{87B71529-2A03-492C-969D-E99D33DF9186}" type="parTrans" cxnId="{9E6BE97C-B0CC-417A-9308-101A6EEC87A3}">
      <dgm:prSet/>
      <dgm:spPr/>
      <dgm:t>
        <a:bodyPr/>
        <a:lstStyle/>
        <a:p>
          <a:endParaRPr lang="ru-RU"/>
        </a:p>
      </dgm:t>
    </dgm:pt>
    <dgm:pt modelId="{2A12FB6F-D7DB-4DC7-8354-F8795EB3CF14}" type="sibTrans" cxnId="{9E6BE97C-B0CC-417A-9308-101A6EEC87A3}">
      <dgm:prSet/>
      <dgm:spPr/>
      <dgm:t>
        <a:bodyPr/>
        <a:lstStyle/>
        <a:p>
          <a:endParaRPr lang="ru-RU"/>
        </a:p>
      </dgm:t>
    </dgm:pt>
    <dgm:pt modelId="{9878A50D-3DAD-4AFD-AA7B-A75FF524E98B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rtl="0"/>
          <a:endParaRPr lang="ru-RU" dirty="0"/>
        </a:p>
      </dgm:t>
    </dgm:pt>
    <dgm:pt modelId="{B29F46CB-428F-4DF0-9FEF-6BF2B7878927}" type="parTrans" cxnId="{EFB8B717-B254-493F-BE55-6498ACDFE08D}">
      <dgm:prSet/>
      <dgm:spPr/>
      <dgm:t>
        <a:bodyPr/>
        <a:lstStyle/>
        <a:p>
          <a:endParaRPr lang="ru-RU"/>
        </a:p>
      </dgm:t>
    </dgm:pt>
    <dgm:pt modelId="{351565F6-35B8-465A-B88C-94FD2BFB6F76}" type="sibTrans" cxnId="{EFB8B717-B254-493F-BE55-6498ACDFE08D}">
      <dgm:prSet/>
      <dgm:spPr/>
      <dgm:t>
        <a:bodyPr/>
        <a:lstStyle/>
        <a:p>
          <a:endParaRPr lang="ru-RU"/>
        </a:p>
      </dgm:t>
    </dgm:pt>
    <dgm:pt modelId="{57C67C2A-1695-4616-8057-AB4317D726C0}" type="pres">
      <dgm:prSet presAssocID="{4730DD59-5620-41C5-9156-A08FA99CE69B}" presName="Name0" presStyleCnt="0">
        <dgm:presLayoutVars>
          <dgm:dir/>
          <dgm:animLvl val="lvl"/>
          <dgm:resizeHandles val="exact"/>
        </dgm:presLayoutVars>
      </dgm:prSet>
      <dgm:spPr/>
    </dgm:pt>
    <dgm:pt modelId="{E97D661C-AF83-4D30-BE3A-FAE77F1AD351}" type="pres">
      <dgm:prSet presAssocID="{DAD2497B-0E06-4DBB-8071-3B3F20787A4D}" presName="linNode" presStyleCnt="0"/>
      <dgm:spPr/>
    </dgm:pt>
    <dgm:pt modelId="{C07F3116-DE30-448C-B3FA-21E52B0123F5}" type="pres">
      <dgm:prSet presAssocID="{DAD2497B-0E06-4DBB-8071-3B3F20787A4D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BF117FCF-78AD-4C26-BA0B-9AFEB30A8FD1}" type="pres">
      <dgm:prSet presAssocID="{DAD2497B-0E06-4DBB-8071-3B3F20787A4D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059FD80E-EEC0-4E4B-8E38-2B3FCAEA8875}" srcId="{4730DD59-5620-41C5-9156-A08FA99CE69B}" destId="{DAD2497B-0E06-4DBB-8071-3B3F20787A4D}" srcOrd="0" destOrd="0" parTransId="{913A0192-3A63-466C-9D8C-38865501C93D}" sibTransId="{DEDF0DF3-F368-410B-A733-40FB86C4C657}"/>
    <dgm:cxn modelId="{2FFD9210-2C02-4402-9219-FE07F251DA38}" type="presOf" srcId="{A606C823-57F1-4F1D-854D-4A0AFA175B13}" destId="{BF117FCF-78AD-4C26-BA0B-9AFEB30A8FD1}" srcOrd="0" destOrd="2" presId="urn:microsoft.com/office/officeart/2005/8/layout/vList5"/>
    <dgm:cxn modelId="{EFB8B717-B254-493F-BE55-6498ACDFE08D}" srcId="{DAD2497B-0E06-4DBB-8071-3B3F20787A4D}" destId="{9878A50D-3DAD-4AFD-AA7B-A75FF524E98B}" srcOrd="5" destOrd="0" parTransId="{B29F46CB-428F-4DF0-9FEF-6BF2B7878927}" sibTransId="{351565F6-35B8-465A-B88C-94FD2BFB6F76}"/>
    <dgm:cxn modelId="{572AEC1A-B716-4763-848B-2AC7B66D837E}" srcId="{DAD2497B-0E06-4DBB-8071-3B3F20787A4D}" destId="{A606C823-57F1-4F1D-854D-4A0AFA175B13}" srcOrd="2" destOrd="0" parTransId="{7F15F543-98E9-46D8-B8DD-5770579DFD85}" sibTransId="{AB1E7282-2BA4-4084-B767-473F82C3C42D}"/>
    <dgm:cxn modelId="{3F2BB62F-259D-4B49-BB07-1E2E463CF0BD}" type="presOf" srcId="{ECF368F8-F9D7-4ADD-8D10-5831B4EA3061}" destId="{BF117FCF-78AD-4C26-BA0B-9AFEB30A8FD1}" srcOrd="0" destOrd="0" presId="urn:microsoft.com/office/officeart/2005/8/layout/vList5"/>
    <dgm:cxn modelId="{FBC00074-AAA6-4DB5-9CF5-286A2919538F}" srcId="{DAD2497B-0E06-4DBB-8071-3B3F20787A4D}" destId="{ECF368F8-F9D7-4ADD-8D10-5831B4EA3061}" srcOrd="0" destOrd="0" parTransId="{4BEBC3BB-39B6-4875-ABCC-D12D66EA85C8}" sibTransId="{084130B8-94EA-4832-A3AE-49FEAA61BB35}"/>
    <dgm:cxn modelId="{9E6BE97C-B0CC-417A-9308-101A6EEC87A3}" srcId="{DAD2497B-0E06-4DBB-8071-3B3F20787A4D}" destId="{A09C2402-19F3-4751-A42A-BAD0FE8F96F3}" srcOrd="4" destOrd="0" parTransId="{87B71529-2A03-492C-969D-E99D33DF9186}" sibTransId="{2A12FB6F-D7DB-4DC7-8354-F8795EB3CF14}"/>
    <dgm:cxn modelId="{067A0180-0ADB-4FB8-97ED-B3BB9717F76A}" type="presOf" srcId="{A09C2402-19F3-4751-A42A-BAD0FE8F96F3}" destId="{BF117FCF-78AD-4C26-BA0B-9AFEB30A8FD1}" srcOrd="0" destOrd="4" presId="urn:microsoft.com/office/officeart/2005/8/layout/vList5"/>
    <dgm:cxn modelId="{24F51D84-A81E-4DB7-87D9-47A6DCCCEB36}" srcId="{DAD2497B-0E06-4DBB-8071-3B3F20787A4D}" destId="{AC815BA9-1004-447F-A0AA-B4C44081918E}" srcOrd="1" destOrd="0" parTransId="{EC2B1ECB-373E-4862-9C81-0BFC2BBCDD2D}" sibTransId="{A743ECDF-61F5-4955-843A-0F8B478967DE}"/>
    <dgm:cxn modelId="{E6F1F68A-980A-4D82-A409-AFA40DDC02D3}" srcId="{DAD2497B-0E06-4DBB-8071-3B3F20787A4D}" destId="{3A8B0190-B4A9-432F-8A9B-E7752483F57B}" srcOrd="3" destOrd="0" parTransId="{8F3C1C65-5D5C-42CB-8EAB-19B1C0C4CC31}" sibTransId="{B2172A8B-838D-4963-860A-C6CBCC36127F}"/>
    <dgm:cxn modelId="{4F1E7DA8-8177-4F72-B499-14630974ADB7}" type="presOf" srcId="{4730DD59-5620-41C5-9156-A08FA99CE69B}" destId="{57C67C2A-1695-4616-8057-AB4317D726C0}" srcOrd="0" destOrd="0" presId="urn:microsoft.com/office/officeart/2005/8/layout/vList5"/>
    <dgm:cxn modelId="{92B12DAD-B6D5-4144-A185-422FC253AE96}" type="presOf" srcId="{3A8B0190-B4A9-432F-8A9B-E7752483F57B}" destId="{BF117FCF-78AD-4C26-BA0B-9AFEB30A8FD1}" srcOrd="0" destOrd="3" presId="urn:microsoft.com/office/officeart/2005/8/layout/vList5"/>
    <dgm:cxn modelId="{7FEBD5AD-A507-46C8-B8B1-F8BB49489716}" type="presOf" srcId="{9878A50D-3DAD-4AFD-AA7B-A75FF524E98B}" destId="{BF117FCF-78AD-4C26-BA0B-9AFEB30A8FD1}" srcOrd="0" destOrd="5" presId="urn:microsoft.com/office/officeart/2005/8/layout/vList5"/>
    <dgm:cxn modelId="{040F6AC3-4DD7-4EAD-B4B6-C948043AA1C7}" type="presOf" srcId="{AC815BA9-1004-447F-A0AA-B4C44081918E}" destId="{BF117FCF-78AD-4C26-BA0B-9AFEB30A8FD1}" srcOrd="0" destOrd="1" presId="urn:microsoft.com/office/officeart/2005/8/layout/vList5"/>
    <dgm:cxn modelId="{7C7E97FB-2331-48CA-9B01-9CA6E2E4EE1A}" type="presOf" srcId="{DAD2497B-0E06-4DBB-8071-3B3F20787A4D}" destId="{C07F3116-DE30-448C-B3FA-21E52B0123F5}" srcOrd="0" destOrd="0" presId="urn:microsoft.com/office/officeart/2005/8/layout/vList5"/>
    <dgm:cxn modelId="{78DB261B-A0AF-40C3-A4BD-3A85740D8712}" type="presParOf" srcId="{57C67C2A-1695-4616-8057-AB4317D726C0}" destId="{E97D661C-AF83-4D30-BE3A-FAE77F1AD351}" srcOrd="0" destOrd="0" presId="urn:microsoft.com/office/officeart/2005/8/layout/vList5"/>
    <dgm:cxn modelId="{9395C3A7-13D6-4204-A7DD-D932BB18BD3F}" type="presParOf" srcId="{E97D661C-AF83-4D30-BE3A-FAE77F1AD351}" destId="{C07F3116-DE30-448C-B3FA-21E52B0123F5}" srcOrd="0" destOrd="0" presId="urn:microsoft.com/office/officeart/2005/8/layout/vList5"/>
    <dgm:cxn modelId="{BC191F0F-6507-4F80-9B39-CB8AC54B15F0}" type="presParOf" srcId="{E97D661C-AF83-4D30-BE3A-FAE77F1AD351}" destId="{BF117FCF-78AD-4C26-BA0B-9AFEB30A8FD1}" srcOrd="1" destOrd="0" presId="urn:microsoft.com/office/officeart/2005/8/layout/vList5"/>
  </dgm:cxnLst>
  <dgm:bg>
    <a:effectLst>
      <a:softEdge rad="63500"/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4F7EDB1-D9EE-4E7F-B8FF-6AAFAA2EA25E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595B5ABC-CAA8-4398-93C7-38E264E7319C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3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3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3">
                <a:lumMod val="40000"/>
                <a:lumOff val="6000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0"/>
          <a:r>
            <a:rPr lang="ru-RU" dirty="0"/>
            <a:t>Хорошо трудиться можем и умеем отдыхать.</a:t>
          </a:r>
        </a:p>
      </dgm:t>
    </dgm:pt>
    <dgm:pt modelId="{155EEE04-0269-41F1-8726-D5F40160A14D}" type="parTrans" cxnId="{BA130D63-0844-4F05-A84D-6418907F89EB}">
      <dgm:prSet/>
      <dgm:spPr/>
      <dgm:t>
        <a:bodyPr/>
        <a:lstStyle/>
        <a:p>
          <a:endParaRPr lang="ru-RU"/>
        </a:p>
      </dgm:t>
    </dgm:pt>
    <dgm:pt modelId="{DACEAD70-B1F1-41F0-9DB5-CC28F2F67E0E}" type="sibTrans" cxnId="{BA130D63-0844-4F05-A84D-6418907F89EB}">
      <dgm:prSet/>
      <dgm:spPr/>
      <dgm:t>
        <a:bodyPr/>
        <a:lstStyle/>
        <a:p>
          <a:endParaRPr lang="ru-RU"/>
        </a:p>
      </dgm:t>
    </dgm:pt>
    <dgm:pt modelId="{43569C1F-322F-4347-92AA-DB186D135F62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0"/>
          <a:r>
            <a:rPr lang="ru-RU" dirty="0"/>
            <a:t>Не отнять у нас веселья и задора не отнять!</a:t>
          </a:r>
        </a:p>
      </dgm:t>
    </dgm:pt>
    <dgm:pt modelId="{065C9E12-7193-42C3-8E0D-E2556E20DCBD}" type="parTrans" cxnId="{730F0181-DF81-41B6-82C2-5B033D84F8DD}">
      <dgm:prSet/>
      <dgm:spPr/>
      <dgm:t>
        <a:bodyPr/>
        <a:lstStyle/>
        <a:p>
          <a:endParaRPr lang="ru-RU"/>
        </a:p>
      </dgm:t>
    </dgm:pt>
    <dgm:pt modelId="{6EFD2986-C0F3-4A1B-9198-8CFD1808567A}" type="sibTrans" cxnId="{730F0181-DF81-41B6-82C2-5B033D84F8DD}">
      <dgm:prSet/>
      <dgm:spPr/>
      <dgm:t>
        <a:bodyPr/>
        <a:lstStyle/>
        <a:p>
          <a:endParaRPr lang="ru-RU"/>
        </a:p>
      </dgm:t>
    </dgm:pt>
    <dgm:pt modelId="{5908655E-97E1-4731-B9F8-3E598A9262BE}" type="pres">
      <dgm:prSet presAssocID="{74F7EDB1-D9EE-4E7F-B8FF-6AAFAA2EA25E}" presName="linear" presStyleCnt="0">
        <dgm:presLayoutVars>
          <dgm:animLvl val="lvl"/>
          <dgm:resizeHandles val="exact"/>
        </dgm:presLayoutVars>
      </dgm:prSet>
      <dgm:spPr/>
    </dgm:pt>
    <dgm:pt modelId="{A4F1EA72-471C-43A1-8CCF-AEC1B910C199}" type="pres">
      <dgm:prSet presAssocID="{595B5ABC-CAA8-4398-93C7-38E264E7319C}" presName="parentText" presStyleLbl="node1" presStyleIdx="0" presStyleCnt="2" custLinFactNeighborX="-2655" custLinFactNeighborY="-44630">
        <dgm:presLayoutVars>
          <dgm:chMax val="0"/>
          <dgm:bulletEnabled val="1"/>
        </dgm:presLayoutVars>
      </dgm:prSet>
      <dgm:spPr/>
    </dgm:pt>
    <dgm:pt modelId="{02F4F8CF-C8B5-4D6A-81E6-CDFF8A949569}" type="pres">
      <dgm:prSet presAssocID="{DACEAD70-B1F1-41F0-9DB5-CC28F2F67E0E}" presName="spacer" presStyleCnt="0"/>
      <dgm:spPr/>
    </dgm:pt>
    <dgm:pt modelId="{015400AD-E06A-410F-B96A-CFE4B4CC6C7B}" type="pres">
      <dgm:prSet presAssocID="{43569C1F-322F-4347-92AA-DB186D135F6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BA130D63-0844-4F05-A84D-6418907F89EB}" srcId="{74F7EDB1-D9EE-4E7F-B8FF-6AAFAA2EA25E}" destId="{595B5ABC-CAA8-4398-93C7-38E264E7319C}" srcOrd="0" destOrd="0" parTransId="{155EEE04-0269-41F1-8726-D5F40160A14D}" sibTransId="{DACEAD70-B1F1-41F0-9DB5-CC28F2F67E0E}"/>
    <dgm:cxn modelId="{6DAB8869-68DB-471C-9D3C-228401AE8E66}" type="presOf" srcId="{74F7EDB1-D9EE-4E7F-B8FF-6AAFAA2EA25E}" destId="{5908655E-97E1-4731-B9F8-3E598A9262BE}" srcOrd="0" destOrd="0" presId="urn:microsoft.com/office/officeart/2005/8/layout/vList2"/>
    <dgm:cxn modelId="{32FCFC71-278C-45C5-B7A7-181201AC1B9B}" type="presOf" srcId="{43569C1F-322F-4347-92AA-DB186D135F62}" destId="{015400AD-E06A-410F-B96A-CFE4B4CC6C7B}" srcOrd="0" destOrd="0" presId="urn:microsoft.com/office/officeart/2005/8/layout/vList2"/>
    <dgm:cxn modelId="{730F0181-DF81-41B6-82C2-5B033D84F8DD}" srcId="{74F7EDB1-D9EE-4E7F-B8FF-6AAFAA2EA25E}" destId="{43569C1F-322F-4347-92AA-DB186D135F62}" srcOrd="1" destOrd="0" parTransId="{065C9E12-7193-42C3-8E0D-E2556E20DCBD}" sibTransId="{6EFD2986-C0F3-4A1B-9198-8CFD1808567A}"/>
    <dgm:cxn modelId="{EBA3D78C-2FB7-4179-9F96-311B299140B7}" type="presOf" srcId="{595B5ABC-CAA8-4398-93C7-38E264E7319C}" destId="{A4F1EA72-471C-43A1-8CCF-AEC1B910C199}" srcOrd="0" destOrd="0" presId="urn:microsoft.com/office/officeart/2005/8/layout/vList2"/>
    <dgm:cxn modelId="{EBD22352-71B6-4A3A-8923-9A0141E354CE}" type="presParOf" srcId="{5908655E-97E1-4731-B9F8-3E598A9262BE}" destId="{A4F1EA72-471C-43A1-8CCF-AEC1B910C199}" srcOrd="0" destOrd="0" presId="urn:microsoft.com/office/officeart/2005/8/layout/vList2"/>
    <dgm:cxn modelId="{BE5DD83B-F985-4996-838E-F7D6F6DB2DF2}" type="presParOf" srcId="{5908655E-97E1-4731-B9F8-3E598A9262BE}" destId="{02F4F8CF-C8B5-4D6A-81E6-CDFF8A949569}" srcOrd="1" destOrd="0" presId="urn:microsoft.com/office/officeart/2005/8/layout/vList2"/>
    <dgm:cxn modelId="{1A89AED1-41F6-48BC-A643-E56E130267C4}" type="presParOf" srcId="{5908655E-97E1-4731-B9F8-3E598A9262BE}" destId="{015400AD-E06A-410F-B96A-CFE4B4CC6C7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720C189-3027-4487-8457-4DEB9AD0BCFE}" type="doc">
      <dgm:prSet loTypeId="urn:microsoft.com/office/officeart/2005/8/layout/vList2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39AF534E-03F5-4B84-B673-003C24C94BD6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b="1" dirty="0"/>
            <a:t>Ветераны педагогического труда всегда рядом с нами</a:t>
          </a:r>
        </a:p>
      </dgm:t>
    </dgm:pt>
    <dgm:pt modelId="{36DEC87C-1ABC-46C3-AC1B-5B5A69DFFA44}" type="parTrans" cxnId="{6BEDB587-D857-4155-87B6-0170C0924D3D}">
      <dgm:prSet/>
      <dgm:spPr/>
      <dgm:t>
        <a:bodyPr/>
        <a:lstStyle/>
        <a:p>
          <a:endParaRPr lang="ru-RU"/>
        </a:p>
      </dgm:t>
    </dgm:pt>
    <dgm:pt modelId="{1FDB6BE5-F4C1-495F-9375-30B4738B259B}" type="sibTrans" cxnId="{6BEDB587-D857-4155-87B6-0170C0924D3D}">
      <dgm:prSet/>
      <dgm:spPr/>
      <dgm:t>
        <a:bodyPr/>
        <a:lstStyle/>
        <a:p>
          <a:endParaRPr lang="ru-RU"/>
        </a:p>
      </dgm:t>
    </dgm:pt>
    <dgm:pt modelId="{F7E4A62E-A688-4E94-92E4-53D0B1F909EE}" type="pres">
      <dgm:prSet presAssocID="{4720C189-3027-4487-8457-4DEB9AD0BCFE}" presName="linear" presStyleCnt="0">
        <dgm:presLayoutVars>
          <dgm:animLvl val="lvl"/>
          <dgm:resizeHandles val="exact"/>
        </dgm:presLayoutVars>
      </dgm:prSet>
      <dgm:spPr/>
    </dgm:pt>
    <dgm:pt modelId="{A1964D4F-7CF2-475F-8A18-BB2BE3462A05}" type="pres">
      <dgm:prSet presAssocID="{39AF534E-03F5-4B84-B673-003C24C94BD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BEDB587-D857-4155-87B6-0170C0924D3D}" srcId="{4720C189-3027-4487-8457-4DEB9AD0BCFE}" destId="{39AF534E-03F5-4B84-B673-003C24C94BD6}" srcOrd="0" destOrd="0" parTransId="{36DEC87C-1ABC-46C3-AC1B-5B5A69DFFA44}" sibTransId="{1FDB6BE5-F4C1-495F-9375-30B4738B259B}"/>
    <dgm:cxn modelId="{2ABCDAC8-BF93-4A62-883D-086040FB411C}" type="presOf" srcId="{39AF534E-03F5-4B84-B673-003C24C94BD6}" destId="{A1964D4F-7CF2-475F-8A18-BB2BE3462A05}" srcOrd="0" destOrd="0" presId="urn:microsoft.com/office/officeart/2005/8/layout/vList2"/>
    <dgm:cxn modelId="{DB81CDEE-8BEE-4C94-BE05-3E0FDA9BA8E1}" type="presOf" srcId="{4720C189-3027-4487-8457-4DEB9AD0BCFE}" destId="{F7E4A62E-A688-4E94-92E4-53D0B1F909EE}" srcOrd="0" destOrd="0" presId="urn:microsoft.com/office/officeart/2005/8/layout/vList2"/>
    <dgm:cxn modelId="{1BF0E404-B71C-4B50-B660-22282E998D28}" type="presParOf" srcId="{F7E4A62E-A688-4E94-92E4-53D0B1F909EE}" destId="{A1964D4F-7CF2-475F-8A18-BB2BE3462A0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A7A91AF-0A02-492A-A5A1-499BB9761B1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>
        <a:scene3d>
          <a:camera prst="perspectiveContrastingRightFacing"/>
          <a:lightRig rig="threePt" dir="t"/>
        </a:scene3d>
      </dgm:spPr>
      <dgm:t>
        <a:bodyPr/>
        <a:lstStyle/>
        <a:p>
          <a:endParaRPr lang="ru-RU"/>
        </a:p>
      </dgm:t>
    </dgm:pt>
    <dgm:pt modelId="{BAA31404-0F60-4993-9EF2-4A9651AECFE9}">
      <dgm:prSet custT="1"/>
      <dgm:spPr>
        <a:ln>
          <a:solidFill>
            <a:schemeClr val="tx1"/>
          </a:solidFill>
        </a:ln>
        <a:sp3d prstMaterial="dkEdge">
          <a:bevelT w="8200" h="38100"/>
        </a:sp3d>
      </dgm:spPr>
      <dgm:t>
        <a:bodyPr anchor="t" anchorCtr="1"/>
        <a:lstStyle/>
        <a:p>
          <a:pPr rtl="0"/>
          <a:r>
            <a:rPr lang="ru-RU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В работе нам нет равных</a:t>
          </a:r>
        </a:p>
      </dgm:t>
    </dgm:pt>
    <dgm:pt modelId="{A1D5E9C8-ED8C-46BC-A951-FDDE439DBD7D}" type="parTrans" cxnId="{AABFF524-DB0F-423C-B0F9-787964F6A941}">
      <dgm:prSet/>
      <dgm:spPr/>
      <dgm:t>
        <a:bodyPr/>
        <a:lstStyle/>
        <a:p>
          <a:endParaRPr lang="ru-RU"/>
        </a:p>
      </dgm:t>
    </dgm:pt>
    <dgm:pt modelId="{D5EEA1E5-846B-4F23-BDBD-DEADDE5ACF5D}" type="sibTrans" cxnId="{AABFF524-DB0F-423C-B0F9-787964F6A941}">
      <dgm:prSet/>
      <dgm:spPr/>
      <dgm:t>
        <a:bodyPr/>
        <a:lstStyle/>
        <a:p>
          <a:endParaRPr lang="ru-RU"/>
        </a:p>
      </dgm:t>
    </dgm:pt>
    <dgm:pt modelId="{B484620A-A212-46DC-BA3D-3185D75C4164}" type="pres">
      <dgm:prSet presAssocID="{1A7A91AF-0A02-492A-A5A1-499BB9761B13}" presName="linear" presStyleCnt="0">
        <dgm:presLayoutVars>
          <dgm:animLvl val="lvl"/>
          <dgm:resizeHandles val="exact"/>
        </dgm:presLayoutVars>
      </dgm:prSet>
      <dgm:spPr/>
    </dgm:pt>
    <dgm:pt modelId="{7E8C00C6-2A1A-4456-8BEC-ECBD6158481E}" type="pres">
      <dgm:prSet presAssocID="{BAA31404-0F60-4993-9EF2-4A9651AECFE9}" presName="parentText" presStyleLbl="node1" presStyleIdx="0" presStyleCnt="1" custLinFactNeighborX="8571" custLinFactNeighborY="-16198">
        <dgm:presLayoutVars>
          <dgm:chMax val="0"/>
          <dgm:bulletEnabled val="1"/>
        </dgm:presLayoutVars>
      </dgm:prSet>
      <dgm:spPr/>
    </dgm:pt>
  </dgm:ptLst>
  <dgm:cxnLst>
    <dgm:cxn modelId="{AABFF524-DB0F-423C-B0F9-787964F6A941}" srcId="{1A7A91AF-0A02-492A-A5A1-499BB9761B13}" destId="{BAA31404-0F60-4993-9EF2-4A9651AECFE9}" srcOrd="0" destOrd="0" parTransId="{A1D5E9C8-ED8C-46BC-A951-FDDE439DBD7D}" sibTransId="{D5EEA1E5-846B-4F23-BDBD-DEADDE5ACF5D}"/>
    <dgm:cxn modelId="{D5282BC9-64AD-4A91-97E5-10FFAA668163}" type="presOf" srcId="{BAA31404-0F60-4993-9EF2-4A9651AECFE9}" destId="{7E8C00C6-2A1A-4456-8BEC-ECBD6158481E}" srcOrd="0" destOrd="0" presId="urn:microsoft.com/office/officeart/2005/8/layout/vList2"/>
    <dgm:cxn modelId="{AD7E7BEF-3219-45AF-B126-956BDBCC8BE7}" type="presOf" srcId="{1A7A91AF-0A02-492A-A5A1-499BB9761B13}" destId="{B484620A-A212-46DC-BA3D-3185D75C4164}" srcOrd="0" destOrd="0" presId="urn:microsoft.com/office/officeart/2005/8/layout/vList2"/>
    <dgm:cxn modelId="{2FFA259F-6DF9-4C11-93C8-280230CA507F}" type="presParOf" srcId="{B484620A-A212-46DC-BA3D-3185D75C4164}" destId="{7E8C00C6-2A1A-4456-8BEC-ECBD6158481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1789151-393B-472F-B8D6-C092344A45D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116683-F76E-49D7-ACB3-293F4E51E4DB}">
      <dgm:prSet/>
      <dgm:spPr>
        <a:solidFill>
          <a:schemeClr val="accent3">
            <a:lumMod val="40000"/>
            <a:lumOff val="60000"/>
          </a:schemeClr>
        </a:solidFill>
        <a:effectLst>
          <a:softEdge rad="317500"/>
        </a:effectLst>
      </dgm:spPr>
      <dgm:t>
        <a:bodyPr/>
        <a:lstStyle/>
        <a:p>
          <a:pPr algn="ctr" rtl="0"/>
          <a:r>
            <a:rPr lang="ru-RU" b="1" dirty="0">
              <a:solidFill>
                <a:schemeClr val="accent2">
                  <a:lumMod val="75000"/>
                </a:schemeClr>
              </a:solidFill>
            </a:rPr>
            <a:t>Финансовая работа</a:t>
          </a:r>
          <a:endParaRPr lang="ru-RU" dirty="0">
            <a:solidFill>
              <a:schemeClr val="accent2">
                <a:lumMod val="75000"/>
              </a:schemeClr>
            </a:solidFill>
          </a:endParaRPr>
        </a:p>
      </dgm:t>
    </dgm:pt>
    <dgm:pt modelId="{A672ECC9-F2BE-4B25-8D2E-5F34BF1B7D88}" type="parTrans" cxnId="{67B65966-FEC4-4CB9-9A85-9D043DB3E117}">
      <dgm:prSet/>
      <dgm:spPr/>
      <dgm:t>
        <a:bodyPr/>
        <a:lstStyle/>
        <a:p>
          <a:endParaRPr lang="ru-RU"/>
        </a:p>
      </dgm:t>
    </dgm:pt>
    <dgm:pt modelId="{EE5A7253-3091-4AC0-94AF-9C5B660FF732}" type="sibTrans" cxnId="{67B65966-FEC4-4CB9-9A85-9D043DB3E117}">
      <dgm:prSet/>
      <dgm:spPr/>
      <dgm:t>
        <a:bodyPr/>
        <a:lstStyle/>
        <a:p>
          <a:endParaRPr lang="ru-RU"/>
        </a:p>
      </dgm:t>
    </dgm:pt>
    <dgm:pt modelId="{C5C9B83A-0F27-4BDE-B56D-CE9E8FF2FF8E}" type="pres">
      <dgm:prSet presAssocID="{71789151-393B-472F-B8D6-C092344A45DB}" presName="linear" presStyleCnt="0">
        <dgm:presLayoutVars>
          <dgm:animLvl val="lvl"/>
          <dgm:resizeHandles val="exact"/>
        </dgm:presLayoutVars>
      </dgm:prSet>
      <dgm:spPr/>
    </dgm:pt>
    <dgm:pt modelId="{75B7D309-984C-45DD-B5F6-2B9F206D7E6B}" type="pres">
      <dgm:prSet presAssocID="{0A116683-F76E-49D7-ACB3-293F4E51E4D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7B65966-FEC4-4CB9-9A85-9D043DB3E117}" srcId="{71789151-393B-472F-B8D6-C092344A45DB}" destId="{0A116683-F76E-49D7-ACB3-293F4E51E4DB}" srcOrd="0" destOrd="0" parTransId="{A672ECC9-F2BE-4B25-8D2E-5F34BF1B7D88}" sibTransId="{EE5A7253-3091-4AC0-94AF-9C5B660FF732}"/>
    <dgm:cxn modelId="{50C0A959-D987-4AC2-AC21-3B2C769B4ABA}" type="presOf" srcId="{71789151-393B-472F-B8D6-C092344A45DB}" destId="{C5C9B83A-0F27-4BDE-B56D-CE9E8FF2FF8E}" srcOrd="0" destOrd="0" presId="urn:microsoft.com/office/officeart/2005/8/layout/vList2"/>
    <dgm:cxn modelId="{12C7DFD7-97C8-47A6-BB47-43EBF542D89D}" type="presOf" srcId="{0A116683-F76E-49D7-ACB3-293F4E51E4DB}" destId="{75B7D309-984C-45DD-B5F6-2B9F206D7E6B}" srcOrd="0" destOrd="0" presId="urn:microsoft.com/office/officeart/2005/8/layout/vList2"/>
    <dgm:cxn modelId="{35D58162-5012-4BEA-8B41-488EBE5FEF9D}" type="presParOf" srcId="{C5C9B83A-0F27-4BDE-B56D-CE9E8FF2FF8E}" destId="{75B7D309-984C-45DD-B5F6-2B9F206D7E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B65F6C5-0D44-458B-B094-91F3C55BDF9C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E4DB68-174C-4D81-AC65-5EABABD491C1}">
      <dgm:prSet custT="1"/>
      <dgm:spPr>
        <a:solidFill>
          <a:schemeClr val="accent3">
            <a:lumMod val="40000"/>
            <a:lumOff val="60000"/>
          </a:schemeClr>
        </a:solidFill>
        <a:effectLst>
          <a:softEdge rad="127000"/>
        </a:effectLst>
      </dgm:spPr>
      <dgm:t>
        <a:bodyPr/>
        <a:lstStyle/>
        <a:p>
          <a:pPr algn="ctr" rtl="0"/>
          <a:r>
            <a:rPr lang="ru-RU" sz="1400" b="1" dirty="0">
              <a:solidFill>
                <a:schemeClr val="accent2">
                  <a:lumMod val="75000"/>
                </a:schemeClr>
              </a:solidFill>
            </a:rPr>
            <a:t>Финансовую основу первичной профсоюзной организации составляют членские профсоюзные взносы. </a:t>
          </a:r>
        </a:p>
      </dgm:t>
    </dgm:pt>
    <dgm:pt modelId="{7A878B00-D886-428D-AD37-BF58A3538064}" type="parTrans" cxnId="{4909A3EA-5FC3-41C6-8EE6-55E82CDC5649}">
      <dgm:prSet/>
      <dgm:spPr/>
      <dgm:t>
        <a:bodyPr/>
        <a:lstStyle/>
        <a:p>
          <a:endParaRPr lang="ru-RU"/>
        </a:p>
      </dgm:t>
    </dgm:pt>
    <dgm:pt modelId="{C8C1B6E0-EE4B-44CF-8BAC-4678776AA284}" type="sibTrans" cxnId="{4909A3EA-5FC3-41C6-8EE6-55E82CDC5649}">
      <dgm:prSet/>
      <dgm:spPr/>
      <dgm:t>
        <a:bodyPr/>
        <a:lstStyle/>
        <a:p>
          <a:endParaRPr lang="ru-RU"/>
        </a:p>
      </dgm:t>
    </dgm:pt>
    <dgm:pt modelId="{F7B53368-E1DB-450F-871C-84A2DCEEC20F}" type="pres">
      <dgm:prSet presAssocID="{4B65F6C5-0D44-458B-B094-91F3C55BDF9C}" presName="linear" presStyleCnt="0">
        <dgm:presLayoutVars>
          <dgm:animLvl val="lvl"/>
          <dgm:resizeHandles val="exact"/>
        </dgm:presLayoutVars>
      </dgm:prSet>
      <dgm:spPr/>
    </dgm:pt>
    <dgm:pt modelId="{3529653B-5211-4247-B277-07F1F87A2817}" type="pres">
      <dgm:prSet presAssocID="{B4E4DB68-174C-4D81-AC65-5EABABD491C1}" presName="parentText" presStyleLbl="node1" presStyleIdx="0" presStyleCnt="1" custScaleY="205484">
        <dgm:presLayoutVars>
          <dgm:chMax val="0"/>
          <dgm:bulletEnabled val="1"/>
        </dgm:presLayoutVars>
      </dgm:prSet>
      <dgm:spPr/>
    </dgm:pt>
  </dgm:ptLst>
  <dgm:cxnLst>
    <dgm:cxn modelId="{B068A25D-370D-432F-9C79-A5853E957F87}" type="presOf" srcId="{4B65F6C5-0D44-458B-B094-91F3C55BDF9C}" destId="{F7B53368-E1DB-450F-871C-84A2DCEEC20F}" srcOrd="0" destOrd="0" presId="urn:microsoft.com/office/officeart/2005/8/layout/vList2"/>
    <dgm:cxn modelId="{62C57489-6C85-49EF-9CF5-CD4E67154818}" type="presOf" srcId="{B4E4DB68-174C-4D81-AC65-5EABABD491C1}" destId="{3529653B-5211-4247-B277-07F1F87A2817}" srcOrd="0" destOrd="0" presId="urn:microsoft.com/office/officeart/2005/8/layout/vList2"/>
    <dgm:cxn modelId="{4909A3EA-5FC3-41C6-8EE6-55E82CDC5649}" srcId="{4B65F6C5-0D44-458B-B094-91F3C55BDF9C}" destId="{B4E4DB68-174C-4D81-AC65-5EABABD491C1}" srcOrd="0" destOrd="0" parTransId="{7A878B00-D886-428D-AD37-BF58A3538064}" sibTransId="{C8C1B6E0-EE4B-44CF-8BAC-4678776AA284}"/>
    <dgm:cxn modelId="{A7380AB1-A1E2-43EF-9E43-0597A35419EE}" type="presParOf" srcId="{F7B53368-E1DB-450F-871C-84A2DCEEC20F}" destId="{3529653B-5211-4247-B277-07F1F87A28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5D07542-6C58-414A-916B-8FC45A393D1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2A0242-129A-436C-B1C7-75BE44844BE4}">
      <dgm:prSet custT="1"/>
      <dgm:spPr>
        <a:solidFill>
          <a:srgbClr val="00B050"/>
        </a:solidFill>
      </dgm:spPr>
      <dgm:t>
        <a:bodyPr lIns="0"/>
        <a:lstStyle/>
        <a:p>
          <a:pPr rtl="0"/>
          <a:r>
            <a: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Расходование средств проходило по следующим статьям:</a:t>
          </a:r>
        </a:p>
      </dgm:t>
    </dgm:pt>
    <dgm:pt modelId="{BAA7C40E-7769-41E2-94D5-3433693884E9}" type="parTrans" cxnId="{AE71831A-F815-4D13-A759-851DE152EF3D}">
      <dgm:prSet/>
      <dgm:spPr/>
      <dgm:t>
        <a:bodyPr/>
        <a:lstStyle/>
        <a:p>
          <a:endParaRPr lang="ru-RU"/>
        </a:p>
      </dgm:t>
    </dgm:pt>
    <dgm:pt modelId="{DEFCE217-AE5C-4585-9727-76284071B335}" type="sibTrans" cxnId="{AE71831A-F815-4D13-A759-851DE152EF3D}">
      <dgm:prSet/>
      <dgm:spPr/>
      <dgm:t>
        <a:bodyPr/>
        <a:lstStyle/>
        <a:p>
          <a:endParaRPr lang="ru-RU"/>
        </a:p>
      </dgm:t>
    </dgm:pt>
    <dgm:pt modelId="{E481DD1A-725D-4558-B1FE-7B00EFC4CAEA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 w="19050">
          <a:solidFill>
            <a:srgbClr val="00B050"/>
          </a:solidFill>
        </a:ln>
        <a:effectLst/>
      </dgm:spPr>
      <dgm:t>
        <a:bodyPr/>
        <a:lstStyle/>
        <a:p>
          <a:pPr rtl="0"/>
          <a:r>
            <a:rPr lang="ru-RU" sz="1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Приобретение  новогодних  подарков для детей членов Профсоюза;</a:t>
          </a:r>
        </a:p>
      </dgm:t>
    </dgm:pt>
    <dgm:pt modelId="{2738978B-863C-46DB-B6AA-F9D500287387}" type="parTrans" cxnId="{03185116-59E6-4E45-9AC6-9468F46A93B6}">
      <dgm:prSet/>
      <dgm:spPr/>
      <dgm:t>
        <a:bodyPr/>
        <a:lstStyle/>
        <a:p>
          <a:endParaRPr lang="ru-RU"/>
        </a:p>
      </dgm:t>
    </dgm:pt>
    <dgm:pt modelId="{2EDC88FD-3E5F-4550-8598-454E2698389E}" type="sibTrans" cxnId="{03185116-59E6-4E45-9AC6-9468F46A93B6}">
      <dgm:prSet/>
      <dgm:spPr/>
      <dgm:t>
        <a:bodyPr/>
        <a:lstStyle/>
        <a:p>
          <a:endParaRPr lang="ru-RU"/>
        </a:p>
      </dgm:t>
    </dgm:pt>
    <dgm:pt modelId="{2CA8F733-B318-40C8-8023-B38F44147AAB}">
      <dgm:prSet custT="1"/>
      <dgm:spPr>
        <a:ln w="19050">
          <a:solidFill>
            <a:srgbClr val="00B050"/>
          </a:solidFill>
        </a:ln>
        <a:effectLst/>
      </dgm:spPr>
      <dgm:t>
        <a:bodyPr/>
        <a:lstStyle/>
        <a:p>
          <a:pPr rtl="0"/>
          <a:r>
            <a:rPr lang="ru-RU" sz="1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Организация юбилеев и праздников; </a:t>
          </a:r>
        </a:p>
      </dgm:t>
    </dgm:pt>
    <dgm:pt modelId="{503A1DDD-A4E3-4568-822B-DB47CC7194A6}" type="parTrans" cxnId="{673ED25F-22CC-46FF-9096-4029D909ACCC}">
      <dgm:prSet/>
      <dgm:spPr/>
      <dgm:t>
        <a:bodyPr/>
        <a:lstStyle/>
        <a:p>
          <a:endParaRPr lang="ru-RU"/>
        </a:p>
      </dgm:t>
    </dgm:pt>
    <dgm:pt modelId="{5A769E55-8698-4E49-9DA1-16ADBDB67464}" type="sibTrans" cxnId="{673ED25F-22CC-46FF-9096-4029D909ACCC}">
      <dgm:prSet/>
      <dgm:spPr/>
      <dgm:t>
        <a:bodyPr/>
        <a:lstStyle/>
        <a:p>
          <a:endParaRPr lang="ru-RU"/>
        </a:p>
      </dgm:t>
    </dgm:pt>
    <dgm:pt modelId="{226BA5DF-A0C6-4F35-B254-F3FCFFCA9400}">
      <dgm:prSet custT="1"/>
      <dgm:spPr>
        <a:ln w="19050">
          <a:solidFill>
            <a:srgbClr val="00B050"/>
          </a:solidFill>
        </a:ln>
        <a:effectLst/>
      </dgm:spPr>
      <dgm:t>
        <a:bodyPr/>
        <a:lstStyle/>
        <a:p>
          <a:pPr rtl="0"/>
          <a:r>
            <a:rPr lang="ru-RU" sz="1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Оказание материальной помощи и поддержки членам Профсоюза согласно Положению о материальной помощи.</a:t>
          </a:r>
        </a:p>
      </dgm:t>
    </dgm:pt>
    <dgm:pt modelId="{AC60AACF-B862-43EE-A4A4-3AA9A8B8CC7F}" type="parTrans" cxnId="{D92A3BF6-1D4C-4E3E-B278-779141FFD323}">
      <dgm:prSet/>
      <dgm:spPr/>
      <dgm:t>
        <a:bodyPr/>
        <a:lstStyle/>
        <a:p>
          <a:endParaRPr lang="ru-RU"/>
        </a:p>
      </dgm:t>
    </dgm:pt>
    <dgm:pt modelId="{AD093EFC-360E-44AE-8499-9A9133C7D8C3}" type="sibTrans" cxnId="{D92A3BF6-1D4C-4E3E-B278-779141FFD323}">
      <dgm:prSet/>
      <dgm:spPr/>
      <dgm:t>
        <a:bodyPr/>
        <a:lstStyle/>
        <a:p>
          <a:endParaRPr lang="ru-RU"/>
        </a:p>
      </dgm:t>
    </dgm:pt>
    <dgm:pt modelId="{C6573C8A-EE3B-4C15-AD0B-D1CF1A58E4EC}" type="pres">
      <dgm:prSet presAssocID="{25D07542-6C58-414A-916B-8FC45A393D1B}" presName="Name0" presStyleCnt="0">
        <dgm:presLayoutVars>
          <dgm:dir/>
          <dgm:animLvl val="lvl"/>
          <dgm:resizeHandles val="exact"/>
        </dgm:presLayoutVars>
      </dgm:prSet>
      <dgm:spPr/>
    </dgm:pt>
    <dgm:pt modelId="{F40273D2-045A-42CB-BFA6-15E8ACC6493F}" type="pres">
      <dgm:prSet presAssocID="{F02A0242-129A-436C-B1C7-75BE44844BE4}" presName="linNode" presStyleCnt="0"/>
      <dgm:spPr/>
    </dgm:pt>
    <dgm:pt modelId="{906C242B-7CB2-46BD-B244-3D2EE7B78364}" type="pres">
      <dgm:prSet presAssocID="{F02A0242-129A-436C-B1C7-75BE44844BE4}" presName="parentText" presStyleLbl="node1" presStyleIdx="0" presStyleCnt="1" custScaleX="82524">
        <dgm:presLayoutVars>
          <dgm:chMax val="1"/>
          <dgm:bulletEnabled val="1"/>
        </dgm:presLayoutVars>
      </dgm:prSet>
      <dgm:spPr/>
    </dgm:pt>
    <dgm:pt modelId="{E2391684-92E9-4319-AD5F-AD5457B63446}" type="pres">
      <dgm:prSet presAssocID="{F02A0242-129A-436C-B1C7-75BE44844BE4}" presName="descendantText" presStyleLbl="alignAccFollowNode1" presStyleIdx="0" presStyleCnt="1" custScaleX="121377" custScaleY="113743" custLinFactNeighborX="84" custLinFactNeighborY="1898">
        <dgm:presLayoutVars>
          <dgm:bulletEnabled val="1"/>
        </dgm:presLayoutVars>
      </dgm:prSet>
      <dgm:spPr/>
    </dgm:pt>
  </dgm:ptLst>
  <dgm:cxnLst>
    <dgm:cxn modelId="{8008CC08-44E2-4602-B763-FEF2CD55F2C2}" type="presOf" srcId="{2CA8F733-B318-40C8-8023-B38F44147AAB}" destId="{E2391684-92E9-4319-AD5F-AD5457B63446}" srcOrd="0" destOrd="1" presId="urn:microsoft.com/office/officeart/2005/8/layout/vList5"/>
    <dgm:cxn modelId="{03185116-59E6-4E45-9AC6-9468F46A93B6}" srcId="{F02A0242-129A-436C-B1C7-75BE44844BE4}" destId="{E481DD1A-725D-4558-B1FE-7B00EFC4CAEA}" srcOrd="0" destOrd="0" parTransId="{2738978B-863C-46DB-B6AA-F9D500287387}" sibTransId="{2EDC88FD-3E5F-4550-8598-454E2698389E}"/>
    <dgm:cxn modelId="{AE71831A-F815-4D13-A759-851DE152EF3D}" srcId="{25D07542-6C58-414A-916B-8FC45A393D1B}" destId="{F02A0242-129A-436C-B1C7-75BE44844BE4}" srcOrd="0" destOrd="0" parTransId="{BAA7C40E-7769-41E2-94D5-3433693884E9}" sibTransId="{DEFCE217-AE5C-4585-9727-76284071B335}"/>
    <dgm:cxn modelId="{1F9CBA38-0067-42D3-8C44-1BB0C45FAE2E}" type="presOf" srcId="{25D07542-6C58-414A-916B-8FC45A393D1B}" destId="{C6573C8A-EE3B-4C15-AD0B-D1CF1A58E4EC}" srcOrd="0" destOrd="0" presId="urn:microsoft.com/office/officeart/2005/8/layout/vList5"/>
    <dgm:cxn modelId="{673ED25F-22CC-46FF-9096-4029D909ACCC}" srcId="{F02A0242-129A-436C-B1C7-75BE44844BE4}" destId="{2CA8F733-B318-40C8-8023-B38F44147AAB}" srcOrd="1" destOrd="0" parTransId="{503A1DDD-A4E3-4568-822B-DB47CC7194A6}" sibTransId="{5A769E55-8698-4E49-9DA1-16ADBDB67464}"/>
    <dgm:cxn modelId="{A09C9B80-4BEC-4FA0-909E-F94BD9942B20}" type="presOf" srcId="{E481DD1A-725D-4558-B1FE-7B00EFC4CAEA}" destId="{E2391684-92E9-4319-AD5F-AD5457B63446}" srcOrd="0" destOrd="0" presId="urn:microsoft.com/office/officeart/2005/8/layout/vList5"/>
    <dgm:cxn modelId="{D7A82FBD-6251-4506-97E2-800E9D9B12AD}" type="presOf" srcId="{F02A0242-129A-436C-B1C7-75BE44844BE4}" destId="{906C242B-7CB2-46BD-B244-3D2EE7B78364}" srcOrd="0" destOrd="0" presId="urn:microsoft.com/office/officeart/2005/8/layout/vList5"/>
    <dgm:cxn modelId="{AC3E6DCD-8B9D-4445-AA82-F56370559A30}" type="presOf" srcId="{226BA5DF-A0C6-4F35-B254-F3FCFFCA9400}" destId="{E2391684-92E9-4319-AD5F-AD5457B63446}" srcOrd="0" destOrd="2" presId="urn:microsoft.com/office/officeart/2005/8/layout/vList5"/>
    <dgm:cxn modelId="{D92A3BF6-1D4C-4E3E-B278-779141FFD323}" srcId="{F02A0242-129A-436C-B1C7-75BE44844BE4}" destId="{226BA5DF-A0C6-4F35-B254-F3FCFFCA9400}" srcOrd="2" destOrd="0" parTransId="{AC60AACF-B862-43EE-A4A4-3AA9A8B8CC7F}" sibTransId="{AD093EFC-360E-44AE-8499-9A9133C7D8C3}"/>
    <dgm:cxn modelId="{6A61E556-1A1F-4B46-BF6A-26AA2142DE01}" type="presParOf" srcId="{C6573C8A-EE3B-4C15-AD0B-D1CF1A58E4EC}" destId="{F40273D2-045A-42CB-BFA6-15E8ACC6493F}" srcOrd="0" destOrd="0" presId="urn:microsoft.com/office/officeart/2005/8/layout/vList5"/>
    <dgm:cxn modelId="{A87CC071-C62B-43EC-8EF5-8DBA6BC1627C}" type="presParOf" srcId="{F40273D2-045A-42CB-BFA6-15E8ACC6493F}" destId="{906C242B-7CB2-46BD-B244-3D2EE7B78364}" srcOrd="0" destOrd="0" presId="urn:microsoft.com/office/officeart/2005/8/layout/vList5"/>
    <dgm:cxn modelId="{D5D1AA24-9AA1-48A5-8512-F186761BF647}" type="presParOf" srcId="{F40273D2-045A-42CB-BFA6-15E8ACC6493F}" destId="{E2391684-92E9-4319-AD5F-AD5457B6344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1AFB135-2ED7-41ED-8CE0-97B279E0F8FA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65EBDB-383B-40AE-A8E7-4E409A2AB4F4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0"/>
          <a:r>
            <a:rPr lang="ru-RU" b="1" dirty="0"/>
            <a:t>За отчётный период</a:t>
          </a:r>
          <a:r>
            <a:rPr lang="ru-RU" b="1" i="1" dirty="0"/>
            <a:t> </a:t>
          </a:r>
          <a:r>
            <a:rPr lang="ru-RU" b="1" dirty="0"/>
            <a:t>израсходовано:</a:t>
          </a:r>
        </a:p>
      </dgm:t>
    </dgm:pt>
    <dgm:pt modelId="{38C10A4C-4BD8-4180-8E68-D39EE65EB0C5}" type="parTrans" cxnId="{B0003032-F9E8-49C2-A936-F9E53AEA3EBE}">
      <dgm:prSet/>
      <dgm:spPr/>
      <dgm:t>
        <a:bodyPr/>
        <a:lstStyle/>
        <a:p>
          <a:endParaRPr lang="ru-RU"/>
        </a:p>
      </dgm:t>
    </dgm:pt>
    <dgm:pt modelId="{4ACA054E-2668-44D0-BF66-2C328C0752B7}" type="sibTrans" cxnId="{B0003032-F9E8-49C2-A936-F9E53AEA3EBE}">
      <dgm:prSet/>
      <dgm:spPr/>
      <dgm:t>
        <a:bodyPr/>
        <a:lstStyle/>
        <a:p>
          <a:endParaRPr lang="ru-RU"/>
        </a:p>
      </dgm:t>
    </dgm:pt>
    <dgm:pt modelId="{55C59C0C-5D14-4883-9BAD-1EE70E35B01B}">
      <dgm:prSet/>
      <dgm:spPr>
        <a:gradFill flip="none" rotWithShape="0"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10800000" scaled="1"/>
          <a:tileRect/>
        </a:gradFill>
      </dgm:spPr>
      <dgm:t>
        <a:bodyPr/>
        <a:lstStyle/>
        <a:p>
          <a:pPr rtl="0"/>
          <a:r>
            <a:rPr lang="ru-RU" b="1" dirty="0"/>
            <a:t>на проведение праздников, вечеров отдыха для членов Профсоюза -7000 рублей;</a:t>
          </a:r>
        </a:p>
      </dgm:t>
    </dgm:pt>
    <dgm:pt modelId="{CDA5864C-3FA3-4210-8AB9-E5BA21520199}" type="parTrans" cxnId="{76D71454-FAE9-4CA4-8499-2F65BE9D8745}">
      <dgm:prSet/>
      <dgm:spPr/>
      <dgm:t>
        <a:bodyPr/>
        <a:lstStyle/>
        <a:p>
          <a:endParaRPr lang="ru-RU"/>
        </a:p>
      </dgm:t>
    </dgm:pt>
    <dgm:pt modelId="{86835C11-6487-44DC-B6F3-694068276F06}" type="sibTrans" cxnId="{76D71454-FAE9-4CA4-8499-2F65BE9D8745}">
      <dgm:prSet/>
      <dgm:spPr/>
      <dgm:t>
        <a:bodyPr/>
        <a:lstStyle/>
        <a:p>
          <a:endParaRPr lang="ru-RU"/>
        </a:p>
      </dgm:t>
    </dgm:pt>
    <dgm:pt modelId="{9CB4A19E-DD94-4648-9337-AB30463C098B}">
      <dgm:prSet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pPr rtl="0"/>
          <a:r>
            <a:rPr lang="ru-RU" b="1" dirty="0"/>
            <a:t>Профсоюзным комитетом были организованы поздравления юбиляров – 7500 рублей; </a:t>
          </a:r>
        </a:p>
      </dgm:t>
    </dgm:pt>
    <dgm:pt modelId="{7F33706A-8D8A-4BCE-9F56-5ACAE2C750C0}" type="parTrans" cxnId="{327FFEA1-24AD-4F77-8963-0060F983EF13}">
      <dgm:prSet/>
      <dgm:spPr/>
      <dgm:t>
        <a:bodyPr/>
        <a:lstStyle/>
        <a:p>
          <a:endParaRPr lang="ru-RU"/>
        </a:p>
      </dgm:t>
    </dgm:pt>
    <dgm:pt modelId="{47BC088E-24E2-4AAF-82F3-4F8FCD10FF96}" type="sibTrans" cxnId="{327FFEA1-24AD-4F77-8963-0060F983EF13}">
      <dgm:prSet/>
      <dgm:spPr/>
      <dgm:t>
        <a:bodyPr/>
        <a:lstStyle/>
        <a:p>
          <a:endParaRPr lang="ru-RU"/>
        </a:p>
      </dgm:t>
    </dgm:pt>
    <dgm:pt modelId="{D5E1E4CF-1515-4E8B-B590-0958EC4D05A7}">
      <dgm:prSet/>
      <dgm:spPr>
        <a:gradFill flip="none" rotWithShape="0">
          <a:gsLst>
            <a:gs pos="0">
              <a:schemeClr val="accent4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4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4">
                <a:lumMod val="40000"/>
                <a:lumOff val="6000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rtl="0"/>
          <a:r>
            <a:rPr lang="ru-RU" b="1" dirty="0"/>
            <a:t>на оказание материальной помощи членам Профсоюза – 17000 рублей;</a:t>
          </a:r>
        </a:p>
      </dgm:t>
    </dgm:pt>
    <dgm:pt modelId="{3C1B6E1B-6600-472F-9355-65E05B5409A3}" type="parTrans" cxnId="{741BC5BA-786D-4E41-AC95-D9154430CBE2}">
      <dgm:prSet/>
      <dgm:spPr/>
      <dgm:t>
        <a:bodyPr/>
        <a:lstStyle/>
        <a:p>
          <a:endParaRPr lang="ru-RU"/>
        </a:p>
      </dgm:t>
    </dgm:pt>
    <dgm:pt modelId="{81E409FC-5BF2-49D9-8859-3DA7AB80004E}" type="sibTrans" cxnId="{741BC5BA-786D-4E41-AC95-D9154430CBE2}">
      <dgm:prSet/>
      <dgm:spPr/>
      <dgm:t>
        <a:bodyPr/>
        <a:lstStyle/>
        <a:p>
          <a:endParaRPr lang="ru-RU"/>
        </a:p>
      </dgm:t>
    </dgm:pt>
    <dgm:pt modelId="{D3843A0F-3B37-416E-B0C2-F16CC16D377F}">
      <dgm:prSet/>
      <dgm:spPr>
        <a:gradFill flip="none" rotWithShape="0">
          <a:gsLst>
            <a:gs pos="0">
              <a:schemeClr val="accent6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6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6">
                <a:lumMod val="60000"/>
                <a:lumOff val="40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pPr rtl="0"/>
          <a:r>
            <a:rPr lang="ru-RU" b="1" dirty="0"/>
            <a:t>на новогодние подарки детям членов профсоюзной организации – 5 850 рублей.</a:t>
          </a:r>
        </a:p>
      </dgm:t>
    </dgm:pt>
    <dgm:pt modelId="{594A4731-69D9-4D25-8EE4-E8522C3D3563}" type="parTrans" cxnId="{C4E591CB-26AC-40DE-BD29-51CBFC12C6D5}">
      <dgm:prSet/>
      <dgm:spPr/>
      <dgm:t>
        <a:bodyPr/>
        <a:lstStyle/>
        <a:p>
          <a:endParaRPr lang="ru-RU"/>
        </a:p>
      </dgm:t>
    </dgm:pt>
    <dgm:pt modelId="{3FD55AED-DC96-48C4-A83E-61965B248773}" type="sibTrans" cxnId="{C4E591CB-26AC-40DE-BD29-51CBFC12C6D5}">
      <dgm:prSet/>
      <dgm:spPr/>
      <dgm:t>
        <a:bodyPr/>
        <a:lstStyle/>
        <a:p>
          <a:endParaRPr lang="ru-RU"/>
        </a:p>
      </dgm:t>
    </dgm:pt>
    <dgm:pt modelId="{E6D906D7-1137-499C-AFAB-3E7216E586D8}">
      <dgm:prSet/>
      <dgm:spPr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lin ang="0" scaled="1"/>
          <a:tileRect/>
        </a:gradFill>
      </dgm:spPr>
      <dgm:t>
        <a:bodyPr/>
        <a:lstStyle/>
        <a:p>
          <a:pPr rtl="0"/>
          <a:r>
            <a:rPr lang="ru-RU" b="1" dirty="0"/>
            <a:t>Итого: 37350 рублей</a:t>
          </a:r>
          <a:r>
            <a:rPr lang="ru-RU" dirty="0"/>
            <a:t>.</a:t>
          </a:r>
        </a:p>
      </dgm:t>
    </dgm:pt>
    <dgm:pt modelId="{CA65D45D-A27F-41F3-8DD7-F33C3653683B}" type="parTrans" cxnId="{E2023244-88C4-415C-A45E-E840F51D3C44}">
      <dgm:prSet/>
      <dgm:spPr/>
      <dgm:t>
        <a:bodyPr/>
        <a:lstStyle/>
        <a:p>
          <a:endParaRPr lang="ru-RU"/>
        </a:p>
      </dgm:t>
    </dgm:pt>
    <dgm:pt modelId="{53471DCE-07B8-4AC5-AF15-E164C0E4AF46}" type="sibTrans" cxnId="{E2023244-88C4-415C-A45E-E840F51D3C44}">
      <dgm:prSet/>
      <dgm:spPr/>
      <dgm:t>
        <a:bodyPr/>
        <a:lstStyle/>
        <a:p>
          <a:endParaRPr lang="ru-RU"/>
        </a:p>
      </dgm:t>
    </dgm:pt>
    <dgm:pt modelId="{931FD967-99AD-47C0-A61A-F8C1C91D0F98}" type="pres">
      <dgm:prSet presAssocID="{F1AFB135-2ED7-41ED-8CE0-97B279E0F8FA}" presName="linear" presStyleCnt="0">
        <dgm:presLayoutVars>
          <dgm:animLvl val="lvl"/>
          <dgm:resizeHandles val="exact"/>
        </dgm:presLayoutVars>
      </dgm:prSet>
      <dgm:spPr/>
    </dgm:pt>
    <dgm:pt modelId="{29083E96-D36C-496D-B32B-2339EABC5740}" type="pres">
      <dgm:prSet presAssocID="{E865EBDB-383B-40AE-A8E7-4E409A2AB4F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90273BA0-E073-4F62-BAC6-132E6678D6A7}" type="pres">
      <dgm:prSet presAssocID="{4ACA054E-2668-44D0-BF66-2C328C0752B7}" presName="spacer" presStyleCnt="0"/>
      <dgm:spPr/>
    </dgm:pt>
    <dgm:pt modelId="{D2DABD05-0252-442F-9F0C-616552A718EF}" type="pres">
      <dgm:prSet presAssocID="{55C59C0C-5D14-4883-9BAD-1EE70E35B01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35A6E45-8949-4278-8C5F-B733EE7BD5C2}" type="pres">
      <dgm:prSet presAssocID="{86835C11-6487-44DC-B6F3-694068276F06}" presName="spacer" presStyleCnt="0"/>
      <dgm:spPr/>
    </dgm:pt>
    <dgm:pt modelId="{7CFB05C8-64F7-4B64-A1A1-BB7E5CB65ED6}" type="pres">
      <dgm:prSet presAssocID="{9CB4A19E-DD94-4648-9337-AB30463C098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54D09004-7A8F-4DFF-8DCB-EB7C0AB7CF1A}" type="pres">
      <dgm:prSet presAssocID="{47BC088E-24E2-4AAF-82F3-4F8FCD10FF96}" presName="spacer" presStyleCnt="0"/>
      <dgm:spPr/>
    </dgm:pt>
    <dgm:pt modelId="{433C1DF1-CC6A-43D9-BAC3-F18E95FEE35B}" type="pres">
      <dgm:prSet presAssocID="{D5E1E4CF-1515-4E8B-B590-0958EC4D05A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5F3D53E-52E6-4F16-A7A4-873A487328C9}" type="pres">
      <dgm:prSet presAssocID="{81E409FC-5BF2-49D9-8859-3DA7AB80004E}" presName="spacer" presStyleCnt="0"/>
      <dgm:spPr/>
    </dgm:pt>
    <dgm:pt modelId="{508FCC60-7650-4961-ABEE-45A09C890260}" type="pres">
      <dgm:prSet presAssocID="{D3843A0F-3B37-416E-B0C2-F16CC16D377F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B6F5A32-2F31-4C66-B4E3-CD3D9B20B5E0}" type="pres">
      <dgm:prSet presAssocID="{3FD55AED-DC96-48C4-A83E-61965B248773}" presName="spacer" presStyleCnt="0"/>
      <dgm:spPr/>
    </dgm:pt>
    <dgm:pt modelId="{28DA946A-F294-42F2-A970-C600A1750F39}" type="pres">
      <dgm:prSet presAssocID="{E6D906D7-1137-499C-AFAB-3E7216E586D8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4023E17-551F-4D8B-9CF2-EA07260284C8}" type="presOf" srcId="{D3843A0F-3B37-416E-B0C2-F16CC16D377F}" destId="{508FCC60-7650-4961-ABEE-45A09C890260}" srcOrd="0" destOrd="0" presId="urn:microsoft.com/office/officeart/2005/8/layout/vList2"/>
    <dgm:cxn modelId="{5FC0601C-D9A5-439D-96B6-C118C0910F27}" type="presOf" srcId="{9CB4A19E-DD94-4648-9337-AB30463C098B}" destId="{7CFB05C8-64F7-4B64-A1A1-BB7E5CB65ED6}" srcOrd="0" destOrd="0" presId="urn:microsoft.com/office/officeart/2005/8/layout/vList2"/>
    <dgm:cxn modelId="{89DCC72A-D247-425F-A31D-620E7F031F5E}" type="presOf" srcId="{55C59C0C-5D14-4883-9BAD-1EE70E35B01B}" destId="{D2DABD05-0252-442F-9F0C-616552A718EF}" srcOrd="0" destOrd="0" presId="urn:microsoft.com/office/officeart/2005/8/layout/vList2"/>
    <dgm:cxn modelId="{B0003032-F9E8-49C2-A936-F9E53AEA3EBE}" srcId="{F1AFB135-2ED7-41ED-8CE0-97B279E0F8FA}" destId="{E865EBDB-383B-40AE-A8E7-4E409A2AB4F4}" srcOrd="0" destOrd="0" parTransId="{38C10A4C-4BD8-4180-8E68-D39EE65EB0C5}" sibTransId="{4ACA054E-2668-44D0-BF66-2C328C0752B7}"/>
    <dgm:cxn modelId="{E2023244-88C4-415C-A45E-E840F51D3C44}" srcId="{F1AFB135-2ED7-41ED-8CE0-97B279E0F8FA}" destId="{E6D906D7-1137-499C-AFAB-3E7216E586D8}" srcOrd="5" destOrd="0" parTransId="{CA65D45D-A27F-41F3-8DD7-F33C3653683B}" sibTransId="{53471DCE-07B8-4AC5-AF15-E164C0E4AF46}"/>
    <dgm:cxn modelId="{76D71454-FAE9-4CA4-8499-2F65BE9D8745}" srcId="{F1AFB135-2ED7-41ED-8CE0-97B279E0F8FA}" destId="{55C59C0C-5D14-4883-9BAD-1EE70E35B01B}" srcOrd="1" destOrd="0" parTransId="{CDA5864C-3FA3-4210-8AB9-E5BA21520199}" sibTransId="{86835C11-6487-44DC-B6F3-694068276F06}"/>
    <dgm:cxn modelId="{67615880-BAE5-4688-9B67-743F65054579}" type="presOf" srcId="{D5E1E4CF-1515-4E8B-B590-0958EC4D05A7}" destId="{433C1DF1-CC6A-43D9-BAC3-F18E95FEE35B}" srcOrd="0" destOrd="0" presId="urn:microsoft.com/office/officeart/2005/8/layout/vList2"/>
    <dgm:cxn modelId="{327FFEA1-24AD-4F77-8963-0060F983EF13}" srcId="{F1AFB135-2ED7-41ED-8CE0-97B279E0F8FA}" destId="{9CB4A19E-DD94-4648-9337-AB30463C098B}" srcOrd="2" destOrd="0" parTransId="{7F33706A-8D8A-4BCE-9F56-5ACAE2C750C0}" sibTransId="{47BC088E-24E2-4AAF-82F3-4F8FCD10FF96}"/>
    <dgm:cxn modelId="{741BC5BA-786D-4E41-AC95-D9154430CBE2}" srcId="{F1AFB135-2ED7-41ED-8CE0-97B279E0F8FA}" destId="{D5E1E4CF-1515-4E8B-B590-0958EC4D05A7}" srcOrd="3" destOrd="0" parTransId="{3C1B6E1B-6600-472F-9355-65E05B5409A3}" sibTransId="{81E409FC-5BF2-49D9-8859-3DA7AB80004E}"/>
    <dgm:cxn modelId="{C4E591CB-26AC-40DE-BD29-51CBFC12C6D5}" srcId="{F1AFB135-2ED7-41ED-8CE0-97B279E0F8FA}" destId="{D3843A0F-3B37-416E-B0C2-F16CC16D377F}" srcOrd="4" destOrd="0" parTransId="{594A4731-69D9-4D25-8EE4-E8522C3D3563}" sibTransId="{3FD55AED-DC96-48C4-A83E-61965B248773}"/>
    <dgm:cxn modelId="{6872D7CC-B487-479F-8F50-8A030C932BC8}" type="presOf" srcId="{E865EBDB-383B-40AE-A8E7-4E409A2AB4F4}" destId="{29083E96-D36C-496D-B32B-2339EABC5740}" srcOrd="0" destOrd="0" presId="urn:microsoft.com/office/officeart/2005/8/layout/vList2"/>
    <dgm:cxn modelId="{9C0CA1D2-4009-4E7A-986C-3AF680BEB16C}" type="presOf" srcId="{E6D906D7-1137-499C-AFAB-3E7216E586D8}" destId="{28DA946A-F294-42F2-A970-C600A1750F39}" srcOrd="0" destOrd="0" presId="urn:microsoft.com/office/officeart/2005/8/layout/vList2"/>
    <dgm:cxn modelId="{6581E5F0-5338-45C6-A210-655656A7C4D1}" type="presOf" srcId="{F1AFB135-2ED7-41ED-8CE0-97B279E0F8FA}" destId="{931FD967-99AD-47C0-A61A-F8C1C91D0F98}" srcOrd="0" destOrd="0" presId="urn:microsoft.com/office/officeart/2005/8/layout/vList2"/>
    <dgm:cxn modelId="{0C8002C0-89D9-4D16-B4CE-0834126A5F45}" type="presParOf" srcId="{931FD967-99AD-47C0-A61A-F8C1C91D0F98}" destId="{29083E96-D36C-496D-B32B-2339EABC5740}" srcOrd="0" destOrd="0" presId="urn:microsoft.com/office/officeart/2005/8/layout/vList2"/>
    <dgm:cxn modelId="{B61EB9A3-E047-4855-A194-E4EAC326CC4D}" type="presParOf" srcId="{931FD967-99AD-47C0-A61A-F8C1C91D0F98}" destId="{90273BA0-E073-4F62-BAC6-132E6678D6A7}" srcOrd="1" destOrd="0" presId="urn:microsoft.com/office/officeart/2005/8/layout/vList2"/>
    <dgm:cxn modelId="{D03B031D-89AF-43BC-B357-FEF11B8585A7}" type="presParOf" srcId="{931FD967-99AD-47C0-A61A-F8C1C91D0F98}" destId="{D2DABD05-0252-442F-9F0C-616552A718EF}" srcOrd="2" destOrd="0" presId="urn:microsoft.com/office/officeart/2005/8/layout/vList2"/>
    <dgm:cxn modelId="{E94A84F6-1C15-40F5-9710-A7CC605C20E1}" type="presParOf" srcId="{931FD967-99AD-47C0-A61A-F8C1C91D0F98}" destId="{F35A6E45-8949-4278-8C5F-B733EE7BD5C2}" srcOrd="3" destOrd="0" presId="urn:microsoft.com/office/officeart/2005/8/layout/vList2"/>
    <dgm:cxn modelId="{99FAAE5C-DFCC-4F0C-BAAF-6AF8A511D54C}" type="presParOf" srcId="{931FD967-99AD-47C0-A61A-F8C1C91D0F98}" destId="{7CFB05C8-64F7-4B64-A1A1-BB7E5CB65ED6}" srcOrd="4" destOrd="0" presId="urn:microsoft.com/office/officeart/2005/8/layout/vList2"/>
    <dgm:cxn modelId="{B5424C49-CCA3-4A9D-8FAB-161F84B99386}" type="presParOf" srcId="{931FD967-99AD-47C0-A61A-F8C1C91D0F98}" destId="{54D09004-7A8F-4DFF-8DCB-EB7C0AB7CF1A}" srcOrd="5" destOrd="0" presId="urn:microsoft.com/office/officeart/2005/8/layout/vList2"/>
    <dgm:cxn modelId="{930EB7AA-B630-4054-B430-43FE92663B3E}" type="presParOf" srcId="{931FD967-99AD-47C0-A61A-F8C1C91D0F98}" destId="{433C1DF1-CC6A-43D9-BAC3-F18E95FEE35B}" srcOrd="6" destOrd="0" presId="urn:microsoft.com/office/officeart/2005/8/layout/vList2"/>
    <dgm:cxn modelId="{0133856A-F347-4B77-BD6E-A8A4DBF8C44A}" type="presParOf" srcId="{931FD967-99AD-47C0-A61A-F8C1C91D0F98}" destId="{B5F3D53E-52E6-4F16-A7A4-873A487328C9}" srcOrd="7" destOrd="0" presId="urn:microsoft.com/office/officeart/2005/8/layout/vList2"/>
    <dgm:cxn modelId="{C94041F2-5F4C-40BF-91F0-8D5CC1642C87}" type="presParOf" srcId="{931FD967-99AD-47C0-A61A-F8C1C91D0F98}" destId="{508FCC60-7650-4961-ABEE-45A09C890260}" srcOrd="8" destOrd="0" presId="urn:microsoft.com/office/officeart/2005/8/layout/vList2"/>
    <dgm:cxn modelId="{73E0A6A6-4921-4AE7-A2AF-6B6373DB0C51}" type="presParOf" srcId="{931FD967-99AD-47C0-A61A-F8C1C91D0F98}" destId="{BB6F5A32-2F31-4C66-B4E3-CD3D9B20B5E0}" srcOrd="9" destOrd="0" presId="urn:microsoft.com/office/officeart/2005/8/layout/vList2"/>
    <dgm:cxn modelId="{26A5F3F5-0A32-4253-B998-FEC2B9FEA800}" type="presParOf" srcId="{931FD967-99AD-47C0-A61A-F8C1C91D0F98}" destId="{28DA946A-F294-42F2-A970-C600A1750F3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D52F5AC-D858-46AA-91DE-09CCC1DADBF4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3E050E-B0A5-4F08-9D42-282175E3F72C}">
      <dgm:prSet/>
      <dgm:spPr>
        <a:gradFill flip="none" rotWithShape="0">
          <a:gsLst>
            <a:gs pos="0">
              <a:srgbClr val="D6EDBD">
                <a:shade val="30000"/>
                <a:satMod val="115000"/>
              </a:srgbClr>
            </a:gs>
            <a:gs pos="50000">
              <a:srgbClr val="D6EDBD">
                <a:shade val="67500"/>
                <a:satMod val="115000"/>
              </a:srgbClr>
            </a:gs>
            <a:gs pos="100000">
              <a:srgbClr val="D6EDBD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</dgm:spPr>
      <dgm:t>
        <a:bodyPr/>
        <a:lstStyle/>
        <a:p>
          <a:pPr rtl="0"/>
          <a:r>
            <a: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Проведённая работа</a:t>
          </a:r>
        </a:p>
      </dgm:t>
    </dgm:pt>
    <dgm:pt modelId="{3CCCFF82-5199-4AAC-95CC-10C35F54A19D}" type="parTrans" cxnId="{20411E5B-9877-41E2-9842-4A3C65700D70}">
      <dgm:prSet/>
      <dgm:spPr/>
      <dgm:t>
        <a:bodyPr/>
        <a:lstStyle/>
        <a:p>
          <a:endParaRPr lang="ru-RU"/>
        </a:p>
      </dgm:t>
    </dgm:pt>
    <dgm:pt modelId="{9E58AE7F-F81F-41A7-9557-7DC70E8D4847}" type="sibTrans" cxnId="{20411E5B-9877-41E2-9842-4A3C65700D70}">
      <dgm:prSet/>
      <dgm:spPr/>
      <dgm:t>
        <a:bodyPr/>
        <a:lstStyle/>
        <a:p>
          <a:endParaRPr lang="ru-RU"/>
        </a:p>
      </dgm:t>
    </dgm:pt>
    <dgm:pt modelId="{B4178AC1-8653-457B-A0F9-E5B897777023}" type="pres">
      <dgm:prSet presAssocID="{6D52F5AC-D858-46AA-91DE-09CCC1DADBF4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58875BAC-DBA4-4FB8-B9BE-6F087E8C24B6}" type="pres">
      <dgm:prSet presAssocID="{C33E050E-B0A5-4F08-9D42-282175E3F72C}" presName="circle1" presStyleLbl="node1" presStyleIdx="0" presStyleCnt="1"/>
      <dgm:spPr/>
    </dgm:pt>
    <dgm:pt modelId="{446FA98E-CB30-4552-B410-921A5F5719B0}" type="pres">
      <dgm:prSet presAssocID="{C33E050E-B0A5-4F08-9D42-282175E3F72C}" presName="space" presStyleCnt="0"/>
      <dgm:spPr/>
    </dgm:pt>
    <dgm:pt modelId="{A6CD9527-E2E2-4B87-8F97-8FAD6BD57D38}" type="pres">
      <dgm:prSet presAssocID="{C33E050E-B0A5-4F08-9D42-282175E3F72C}" presName="rect1" presStyleLbl="alignAcc1" presStyleIdx="0" presStyleCnt="1"/>
      <dgm:spPr/>
    </dgm:pt>
    <dgm:pt modelId="{90494ED5-3CDE-430B-B88F-42B9017DA003}" type="pres">
      <dgm:prSet presAssocID="{C33E050E-B0A5-4F08-9D42-282175E3F72C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20411E5B-9877-41E2-9842-4A3C65700D70}" srcId="{6D52F5AC-D858-46AA-91DE-09CCC1DADBF4}" destId="{C33E050E-B0A5-4F08-9D42-282175E3F72C}" srcOrd="0" destOrd="0" parTransId="{3CCCFF82-5199-4AAC-95CC-10C35F54A19D}" sibTransId="{9E58AE7F-F81F-41A7-9557-7DC70E8D4847}"/>
    <dgm:cxn modelId="{DBE65F62-F2A8-44BC-852C-56FA91AD9FA9}" type="presOf" srcId="{C33E050E-B0A5-4F08-9D42-282175E3F72C}" destId="{A6CD9527-E2E2-4B87-8F97-8FAD6BD57D38}" srcOrd="0" destOrd="0" presId="urn:microsoft.com/office/officeart/2005/8/layout/target3"/>
    <dgm:cxn modelId="{6C786042-67AC-4D4C-9467-2C911853C4FB}" type="presOf" srcId="{C33E050E-B0A5-4F08-9D42-282175E3F72C}" destId="{90494ED5-3CDE-430B-B88F-42B9017DA003}" srcOrd="1" destOrd="0" presId="urn:microsoft.com/office/officeart/2005/8/layout/target3"/>
    <dgm:cxn modelId="{AA4CC5B7-70EB-44C5-9858-D87648B85591}" type="presOf" srcId="{6D52F5AC-D858-46AA-91DE-09CCC1DADBF4}" destId="{B4178AC1-8653-457B-A0F9-E5B897777023}" srcOrd="0" destOrd="0" presId="urn:microsoft.com/office/officeart/2005/8/layout/target3"/>
    <dgm:cxn modelId="{0747602C-0149-4833-BEC1-94981F91BE65}" type="presParOf" srcId="{B4178AC1-8653-457B-A0F9-E5B897777023}" destId="{58875BAC-DBA4-4FB8-B9BE-6F087E8C24B6}" srcOrd="0" destOrd="0" presId="urn:microsoft.com/office/officeart/2005/8/layout/target3"/>
    <dgm:cxn modelId="{86059027-FFC6-485E-8A2F-F6DB6B4675E9}" type="presParOf" srcId="{B4178AC1-8653-457B-A0F9-E5B897777023}" destId="{446FA98E-CB30-4552-B410-921A5F5719B0}" srcOrd="1" destOrd="0" presId="urn:microsoft.com/office/officeart/2005/8/layout/target3"/>
    <dgm:cxn modelId="{5946FF9D-9BCD-44C5-AA0E-A13532D9323F}" type="presParOf" srcId="{B4178AC1-8653-457B-A0F9-E5B897777023}" destId="{A6CD9527-E2E2-4B87-8F97-8FAD6BD57D38}" srcOrd="2" destOrd="0" presId="urn:microsoft.com/office/officeart/2005/8/layout/target3"/>
    <dgm:cxn modelId="{AC8648BF-080C-466A-A975-0DCC7F517D00}" type="presParOf" srcId="{B4178AC1-8653-457B-A0F9-E5B897777023}" destId="{90494ED5-3CDE-430B-B88F-42B9017DA003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1639875-CF2E-4B91-9351-B86143BD98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A242AC-18DA-411F-B9F0-724306A10BD1}">
      <dgm:prSet custT="1"/>
      <dgm:spPr>
        <a:solidFill>
          <a:schemeClr val="bg2">
            <a:lumMod val="25000"/>
          </a:schemeClr>
        </a:solidFill>
        <a:effectLst/>
      </dgm:spPr>
      <dgm:t>
        <a:bodyPr/>
        <a:lstStyle/>
        <a:p>
          <a:pPr rtl="0"/>
          <a:r>
            <a: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Материальная помощь из </a:t>
          </a:r>
          <a:r>
            <a:rPr lang="ru-RU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профбюджета</a:t>
          </a:r>
          <a:r>
            <a: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;</a:t>
          </a:r>
        </a:p>
      </dgm:t>
    </dgm:pt>
    <dgm:pt modelId="{3AC029B5-FF0C-41CD-B874-1AC3F0712C44}" type="parTrans" cxnId="{19680A44-6582-4730-B203-5865ACA76A4C}">
      <dgm:prSet/>
      <dgm:spPr/>
      <dgm:t>
        <a:bodyPr/>
        <a:lstStyle/>
        <a:p>
          <a:endParaRPr lang="ru-RU"/>
        </a:p>
      </dgm:t>
    </dgm:pt>
    <dgm:pt modelId="{AC59ED7D-4A49-4845-BB40-4C5A4E19AC29}" type="sibTrans" cxnId="{19680A44-6582-4730-B203-5865ACA76A4C}">
      <dgm:prSet/>
      <dgm:spPr/>
      <dgm:t>
        <a:bodyPr/>
        <a:lstStyle/>
        <a:p>
          <a:endParaRPr lang="ru-RU"/>
        </a:p>
      </dgm:t>
    </dgm:pt>
    <dgm:pt modelId="{64AB928C-B517-494D-90D5-23E8D1880005}">
      <dgm:prSet custT="1"/>
      <dgm:spPr>
        <a:gradFill rotWithShape="0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dgm:spPr>
      <dgm:t>
        <a:bodyPr/>
        <a:lstStyle/>
        <a:p>
          <a:pPr rtl="0"/>
          <a:r>
            <a: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Участие в распределении стимулирующего фонда;</a:t>
          </a:r>
        </a:p>
      </dgm:t>
    </dgm:pt>
    <dgm:pt modelId="{0075747C-3646-4A34-B9D6-312729E617A5}" type="parTrans" cxnId="{6FAC2A44-AD7A-4C8F-A975-49C75F1D6789}">
      <dgm:prSet/>
      <dgm:spPr/>
      <dgm:t>
        <a:bodyPr/>
        <a:lstStyle/>
        <a:p>
          <a:endParaRPr lang="ru-RU"/>
        </a:p>
      </dgm:t>
    </dgm:pt>
    <dgm:pt modelId="{755F5862-B020-42B3-A99B-C17C50ADE198}" type="sibTrans" cxnId="{6FAC2A44-AD7A-4C8F-A975-49C75F1D6789}">
      <dgm:prSet/>
      <dgm:spPr/>
      <dgm:t>
        <a:bodyPr/>
        <a:lstStyle/>
        <a:p>
          <a:endParaRPr lang="ru-RU"/>
        </a:p>
      </dgm:t>
    </dgm:pt>
    <dgm:pt modelId="{AE3C97A7-5FA3-4B12-ACCE-780CC8F80866}">
      <dgm:prSet custT="1"/>
      <dgm:spPr>
        <a:solidFill>
          <a:schemeClr val="bg2">
            <a:lumMod val="50000"/>
          </a:schemeClr>
        </a:solidFill>
        <a:effectLst/>
      </dgm:spPr>
      <dgm:t>
        <a:bodyPr/>
        <a:lstStyle/>
        <a:p>
          <a:pPr rtl="0"/>
          <a:r>
            <a: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Частичная оплата путёвок в санатории и дома отдыха;</a:t>
          </a:r>
        </a:p>
      </dgm:t>
    </dgm:pt>
    <dgm:pt modelId="{634ADBCE-9902-4950-8F64-B91153300874}" type="parTrans" cxnId="{9C2811FD-CF84-4F48-9FA8-5D423CAF2543}">
      <dgm:prSet/>
      <dgm:spPr/>
      <dgm:t>
        <a:bodyPr/>
        <a:lstStyle/>
        <a:p>
          <a:endParaRPr lang="ru-RU"/>
        </a:p>
      </dgm:t>
    </dgm:pt>
    <dgm:pt modelId="{9534E33B-6B95-44A8-9650-CAF10BEF1880}" type="sibTrans" cxnId="{9C2811FD-CF84-4F48-9FA8-5D423CAF2543}">
      <dgm:prSet/>
      <dgm:spPr/>
      <dgm:t>
        <a:bodyPr/>
        <a:lstStyle/>
        <a:p>
          <a:endParaRPr lang="ru-RU"/>
        </a:p>
      </dgm:t>
    </dgm:pt>
    <dgm:pt modelId="{BA76FB13-EA31-47F2-8CF2-3B50C424515A}">
      <dgm:prSet custT="1"/>
      <dgm:spPr>
        <a:solidFill>
          <a:schemeClr val="accent4">
            <a:lumMod val="75000"/>
          </a:schemeClr>
        </a:solidFill>
        <a:effectLst/>
      </dgm:spPr>
      <dgm:t>
        <a:bodyPr/>
        <a:lstStyle/>
        <a:p>
          <a:pPr rtl="0"/>
          <a:r>
            <a: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Бесплатные консультации и помощь областного юриста;</a:t>
          </a:r>
        </a:p>
      </dgm:t>
    </dgm:pt>
    <dgm:pt modelId="{65F1F086-3502-40B6-A816-2405B957A73B}" type="parTrans" cxnId="{F8E5F487-FD7E-469E-A676-3D5BAB195362}">
      <dgm:prSet/>
      <dgm:spPr/>
      <dgm:t>
        <a:bodyPr/>
        <a:lstStyle/>
        <a:p>
          <a:endParaRPr lang="ru-RU"/>
        </a:p>
      </dgm:t>
    </dgm:pt>
    <dgm:pt modelId="{821CB424-66B3-4B9E-9D2D-8F82E44BB29C}" type="sibTrans" cxnId="{F8E5F487-FD7E-469E-A676-3D5BAB195362}">
      <dgm:prSet/>
      <dgm:spPr/>
      <dgm:t>
        <a:bodyPr/>
        <a:lstStyle/>
        <a:p>
          <a:endParaRPr lang="ru-RU"/>
        </a:p>
      </dgm:t>
    </dgm:pt>
    <dgm:pt modelId="{B41D07A4-D0BC-4382-96B3-D14400E55E84}">
      <dgm:prSet custT="1"/>
      <dgm:spPr>
        <a:solidFill>
          <a:schemeClr val="accent2">
            <a:lumMod val="60000"/>
            <a:lumOff val="40000"/>
          </a:schemeClr>
        </a:solidFill>
        <a:effectLst/>
      </dgm:spPr>
      <dgm:t>
        <a:bodyPr/>
        <a:lstStyle/>
        <a:p>
          <a:pPr rtl="0"/>
          <a:r>
            <a:rPr lang="ru-RU" sz="1600" b="1" dirty="0">
              <a:latin typeface="Times New Roman" pitchFamily="18" charset="0"/>
              <a:cs typeface="Times New Roman" pitchFamily="18" charset="0"/>
            </a:rPr>
            <a:t>Бесплатное медицинское обследование;</a:t>
          </a:r>
        </a:p>
      </dgm:t>
    </dgm:pt>
    <dgm:pt modelId="{C0BC2B81-276C-40B4-B5E1-78CA10F71507}" type="parTrans" cxnId="{4CF090CC-0C12-4E5E-BC17-EAF194E24793}">
      <dgm:prSet/>
      <dgm:spPr/>
      <dgm:t>
        <a:bodyPr/>
        <a:lstStyle/>
        <a:p>
          <a:endParaRPr lang="ru-RU"/>
        </a:p>
      </dgm:t>
    </dgm:pt>
    <dgm:pt modelId="{C3464CD2-8375-400C-80D8-24ACB50C075E}" type="sibTrans" cxnId="{4CF090CC-0C12-4E5E-BC17-EAF194E24793}">
      <dgm:prSet/>
      <dgm:spPr/>
      <dgm:t>
        <a:bodyPr/>
        <a:lstStyle/>
        <a:p>
          <a:endParaRPr lang="ru-RU"/>
        </a:p>
      </dgm:t>
    </dgm:pt>
    <dgm:pt modelId="{8F60E9FF-C319-42FA-9FEB-AC5D3C6F610A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effectLst/>
      </dgm:spPr>
      <dgm:t>
        <a:bodyPr/>
        <a:lstStyle/>
        <a:p>
          <a:pPr rtl="0"/>
          <a:r>
            <a:rPr lang="ru-RU" sz="1600" b="1" dirty="0">
              <a:latin typeface="Times New Roman" pitchFamily="18" charset="0"/>
              <a:cs typeface="Times New Roman" pitchFamily="18" charset="0"/>
            </a:rPr>
            <a:t>Бесплатные подарки;</a:t>
          </a:r>
        </a:p>
      </dgm:t>
    </dgm:pt>
    <dgm:pt modelId="{5CAB56E1-3321-4AEC-A098-3541A79A87DF}" type="parTrans" cxnId="{10147DBA-EA13-43DD-8B11-C6392C7428BB}">
      <dgm:prSet/>
      <dgm:spPr/>
      <dgm:t>
        <a:bodyPr/>
        <a:lstStyle/>
        <a:p>
          <a:endParaRPr lang="ru-RU"/>
        </a:p>
      </dgm:t>
    </dgm:pt>
    <dgm:pt modelId="{5EC14B37-7207-4298-9D17-763C65C08993}" type="sibTrans" cxnId="{10147DBA-EA13-43DD-8B11-C6392C7428BB}">
      <dgm:prSet/>
      <dgm:spPr/>
      <dgm:t>
        <a:bodyPr/>
        <a:lstStyle/>
        <a:p>
          <a:endParaRPr lang="ru-RU"/>
        </a:p>
      </dgm:t>
    </dgm:pt>
    <dgm:pt modelId="{BB658E41-BC0E-43FA-85D6-585DB6A02D85}">
      <dgm:prSet custT="1"/>
      <dgm:spPr>
        <a:solidFill>
          <a:srgbClr val="FF3399"/>
        </a:solidFill>
      </dgm:spPr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Компенсация расходов на оплату жилых помещений, отопления и освещения, вывоз ТБО; </a:t>
          </a:r>
        </a:p>
      </dgm:t>
    </dgm:pt>
    <dgm:pt modelId="{601A4AEE-D5A2-4E81-8838-38DA71CEC3E2}" type="parTrans" cxnId="{01523079-A63E-4A13-B05C-82FD20A29A5E}">
      <dgm:prSet/>
      <dgm:spPr/>
      <dgm:t>
        <a:bodyPr/>
        <a:lstStyle/>
        <a:p>
          <a:endParaRPr lang="ru-RU"/>
        </a:p>
      </dgm:t>
    </dgm:pt>
    <dgm:pt modelId="{0891B79F-D505-411A-BDAC-447717BE9CCC}" type="sibTrans" cxnId="{01523079-A63E-4A13-B05C-82FD20A29A5E}">
      <dgm:prSet/>
      <dgm:spPr/>
      <dgm:t>
        <a:bodyPr/>
        <a:lstStyle/>
        <a:p>
          <a:endParaRPr lang="ru-RU"/>
        </a:p>
      </dgm:t>
    </dgm:pt>
    <dgm:pt modelId="{C5B4DD9E-39D5-4247-9390-D1FE905EA5FD}">
      <dgm:prSet custT="1"/>
      <dgm:spPr>
        <a:solidFill>
          <a:srgbClr val="E5474F"/>
        </a:solidFill>
      </dgm:spPr>
      <dgm:t>
        <a:bodyPr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Возможность приобрести льготный проездной билет на общественный транспорт</a:t>
          </a:r>
          <a:r>
            <a:rPr lang="ru-RU" sz="1600" dirty="0">
              <a:latin typeface="Times New Roman" pitchFamily="18" charset="0"/>
              <a:cs typeface="Times New Roman" pitchFamily="18" charset="0"/>
            </a:rPr>
            <a:t>; </a:t>
          </a:r>
        </a:p>
      </dgm:t>
    </dgm:pt>
    <dgm:pt modelId="{035AE93D-D014-4D47-B602-8700540290DC}" type="parTrans" cxnId="{2F1D2FF8-287A-4208-A94C-8C6EB38E6914}">
      <dgm:prSet/>
      <dgm:spPr/>
      <dgm:t>
        <a:bodyPr/>
        <a:lstStyle/>
        <a:p>
          <a:endParaRPr lang="ru-RU"/>
        </a:p>
      </dgm:t>
    </dgm:pt>
    <dgm:pt modelId="{C0766947-A563-4B81-B2EB-FF899DFD57D4}" type="sibTrans" cxnId="{2F1D2FF8-287A-4208-A94C-8C6EB38E6914}">
      <dgm:prSet/>
      <dgm:spPr/>
      <dgm:t>
        <a:bodyPr/>
        <a:lstStyle/>
        <a:p>
          <a:endParaRPr lang="ru-RU"/>
        </a:p>
      </dgm:t>
    </dgm:pt>
    <dgm:pt modelId="{345FBEF1-DB22-479E-9420-B979870DE838}">
      <dgm:prSet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Дисконтная карта члена Профсоюза. </a:t>
          </a:r>
        </a:p>
      </dgm:t>
    </dgm:pt>
    <dgm:pt modelId="{D73A8492-E97F-4D37-B7D3-575F02AFAF1E}" type="parTrans" cxnId="{26AF181C-28AC-4928-AF88-B7FF1D2AD631}">
      <dgm:prSet/>
      <dgm:spPr/>
      <dgm:t>
        <a:bodyPr/>
        <a:lstStyle/>
        <a:p>
          <a:endParaRPr lang="ru-RU"/>
        </a:p>
      </dgm:t>
    </dgm:pt>
    <dgm:pt modelId="{D466CC72-0DD6-420E-BBB4-8D062D424C61}" type="sibTrans" cxnId="{26AF181C-28AC-4928-AF88-B7FF1D2AD631}">
      <dgm:prSet/>
      <dgm:spPr/>
      <dgm:t>
        <a:bodyPr/>
        <a:lstStyle/>
        <a:p>
          <a:endParaRPr lang="ru-RU"/>
        </a:p>
      </dgm:t>
    </dgm:pt>
    <dgm:pt modelId="{605CAEB7-5554-474C-8139-EEC0AA17C95B}" type="pres">
      <dgm:prSet presAssocID="{11639875-CF2E-4B91-9351-B86143BD9821}" presName="linear" presStyleCnt="0">
        <dgm:presLayoutVars>
          <dgm:animLvl val="lvl"/>
          <dgm:resizeHandles val="exact"/>
        </dgm:presLayoutVars>
      </dgm:prSet>
      <dgm:spPr/>
    </dgm:pt>
    <dgm:pt modelId="{12467560-E660-4A8E-AE37-6A98BFF87C4D}" type="pres">
      <dgm:prSet presAssocID="{D8A242AC-18DA-411F-B9F0-724306A10BD1}" presName="parentText" presStyleLbl="node1" presStyleIdx="0" presStyleCnt="9" custScaleY="190055" custLinFactY="-38873" custLinFactNeighborY="-100000">
        <dgm:presLayoutVars>
          <dgm:chMax val="0"/>
          <dgm:bulletEnabled val="1"/>
        </dgm:presLayoutVars>
      </dgm:prSet>
      <dgm:spPr/>
    </dgm:pt>
    <dgm:pt modelId="{03FEC9DE-2AFC-4771-8DE8-7923CC638EA7}" type="pres">
      <dgm:prSet presAssocID="{AC59ED7D-4A49-4845-BB40-4C5A4E19AC29}" presName="spacer" presStyleCnt="0"/>
      <dgm:spPr/>
    </dgm:pt>
    <dgm:pt modelId="{CD74D441-39F3-49DB-869D-FC17631607D6}" type="pres">
      <dgm:prSet presAssocID="{64AB928C-B517-494D-90D5-23E8D1880005}" presName="parentText" presStyleLbl="node1" presStyleIdx="1" presStyleCnt="9" custAng="0" custScaleY="135891" custLinFactY="-39000" custLinFactNeighborX="868" custLinFactNeighborY="-100000">
        <dgm:presLayoutVars>
          <dgm:chMax val="0"/>
          <dgm:bulletEnabled val="1"/>
        </dgm:presLayoutVars>
      </dgm:prSet>
      <dgm:spPr/>
    </dgm:pt>
    <dgm:pt modelId="{5686744E-43B6-48D4-9C7F-E7DC1E2EDA63}" type="pres">
      <dgm:prSet presAssocID="{755F5862-B020-42B3-A99B-C17C50ADE198}" presName="spacer" presStyleCnt="0"/>
      <dgm:spPr/>
    </dgm:pt>
    <dgm:pt modelId="{40789F7A-275B-4F92-9227-83E7F0A46553}" type="pres">
      <dgm:prSet presAssocID="{AE3C97A7-5FA3-4B12-ACCE-780CC8F80866}" presName="parentText" presStyleLbl="node1" presStyleIdx="2" presStyleCnt="9" custAng="0" custScaleY="167474" custLinFactY="-62497" custLinFactNeighborX="1736" custLinFactNeighborY="-100000">
        <dgm:presLayoutVars>
          <dgm:chMax val="0"/>
          <dgm:bulletEnabled val="1"/>
        </dgm:presLayoutVars>
      </dgm:prSet>
      <dgm:spPr/>
    </dgm:pt>
    <dgm:pt modelId="{4BA0A1B2-F968-4351-9497-B41F56F560D1}" type="pres">
      <dgm:prSet presAssocID="{9534E33B-6B95-44A8-9650-CAF10BEF1880}" presName="spacer" presStyleCnt="0"/>
      <dgm:spPr/>
    </dgm:pt>
    <dgm:pt modelId="{72F6C05C-F9EA-4EDF-8040-8D683112A66E}" type="pres">
      <dgm:prSet presAssocID="{BA76FB13-EA31-47F2-8CF2-3B50C424515A}" presName="parentText" presStyleLbl="node1" presStyleIdx="3" presStyleCnt="9" custAng="0" custScaleY="201511" custLinFactY="-78810" custLinFactNeighborX="868" custLinFactNeighborY="-100000">
        <dgm:presLayoutVars>
          <dgm:chMax val="0"/>
          <dgm:bulletEnabled val="1"/>
        </dgm:presLayoutVars>
      </dgm:prSet>
      <dgm:spPr/>
    </dgm:pt>
    <dgm:pt modelId="{6C71BAA9-72E5-4E7D-BDF8-AA5EC302DD75}" type="pres">
      <dgm:prSet presAssocID="{821CB424-66B3-4B9E-9D2D-8F82E44BB29C}" presName="spacer" presStyleCnt="0"/>
      <dgm:spPr/>
    </dgm:pt>
    <dgm:pt modelId="{C5E79845-A7E2-4C7F-9490-03458E92DD41}" type="pres">
      <dgm:prSet presAssocID="{B41D07A4-D0BC-4382-96B3-D14400E55E84}" presName="parentText" presStyleLbl="node1" presStyleIdx="4" presStyleCnt="9" custLinFactY="-105870" custLinFactNeighborX="868" custLinFactNeighborY="-200000">
        <dgm:presLayoutVars>
          <dgm:chMax val="0"/>
          <dgm:bulletEnabled val="1"/>
        </dgm:presLayoutVars>
      </dgm:prSet>
      <dgm:spPr/>
    </dgm:pt>
    <dgm:pt modelId="{BC8945F4-60EA-43EB-8E06-8A3A321C5258}" type="pres">
      <dgm:prSet presAssocID="{C3464CD2-8375-400C-80D8-24ACB50C075E}" presName="spacer" presStyleCnt="0"/>
      <dgm:spPr/>
    </dgm:pt>
    <dgm:pt modelId="{F56EB0F3-96C5-4176-BAE7-E27C91AE4D32}" type="pres">
      <dgm:prSet presAssocID="{8F60E9FF-C319-42FA-9FEB-AC5D3C6F610A}" presName="parentText" presStyleLbl="node1" presStyleIdx="5" presStyleCnt="9" custLinFactY="-112859" custLinFactNeighborX="868" custLinFactNeighborY="-200000">
        <dgm:presLayoutVars>
          <dgm:chMax val="0"/>
          <dgm:bulletEnabled val="1"/>
        </dgm:presLayoutVars>
      </dgm:prSet>
      <dgm:spPr/>
    </dgm:pt>
    <dgm:pt modelId="{CB7EEC12-8FF3-4EA1-BD1E-32595B771641}" type="pres">
      <dgm:prSet presAssocID="{5EC14B37-7207-4298-9D17-763C65C08993}" presName="spacer" presStyleCnt="0"/>
      <dgm:spPr/>
    </dgm:pt>
    <dgm:pt modelId="{EB1F619D-B919-4165-BB3E-535CE8EA0B82}" type="pres">
      <dgm:prSet presAssocID="{BB658E41-BC0E-43FA-85D6-585DB6A02D85}" presName="parentText" presStyleLbl="node1" presStyleIdx="6" presStyleCnt="9" custScaleY="147461" custLinFactY="-100465" custLinFactNeighborX="868" custLinFactNeighborY="-200000">
        <dgm:presLayoutVars>
          <dgm:chMax val="0"/>
          <dgm:bulletEnabled val="1"/>
        </dgm:presLayoutVars>
      </dgm:prSet>
      <dgm:spPr/>
    </dgm:pt>
    <dgm:pt modelId="{0896FD23-EA5A-4A49-A851-0AA96E3BC6AA}" type="pres">
      <dgm:prSet presAssocID="{0891B79F-D505-411A-BDAC-447717BE9CCC}" presName="spacer" presStyleCnt="0"/>
      <dgm:spPr/>
    </dgm:pt>
    <dgm:pt modelId="{50EA4E5C-108E-4EFD-B541-90C6F958AA02}" type="pres">
      <dgm:prSet presAssocID="{C5B4DD9E-39D5-4247-9390-D1FE905EA5FD}" presName="parentText" presStyleLbl="node1" presStyleIdx="7" presStyleCnt="9" custScaleY="160900" custLinFactY="-100000" custLinFactNeighborX="868" custLinFactNeighborY="-117208">
        <dgm:presLayoutVars>
          <dgm:chMax val="0"/>
          <dgm:bulletEnabled val="1"/>
        </dgm:presLayoutVars>
      </dgm:prSet>
      <dgm:spPr/>
    </dgm:pt>
    <dgm:pt modelId="{6988A604-CAE4-4FCD-A2E1-62B056238543}" type="pres">
      <dgm:prSet presAssocID="{C0766947-A563-4B81-B2EB-FF899DFD57D4}" presName="spacer" presStyleCnt="0"/>
      <dgm:spPr/>
    </dgm:pt>
    <dgm:pt modelId="{217982D0-5DED-47BE-85F4-A7B2CEB1ABAF}" type="pres">
      <dgm:prSet presAssocID="{345FBEF1-DB22-479E-9420-B979870DE838}" presName="parentText" presStyleLbl="node1" presStyleIdx="8" presStyleCnt="9" custLinFactY="-106504" custLinFactNeighborX="-868" custLinFactNeighborY="-200000">
        <dgm:presLayoutVars>
          <dgm:chMax val="0"/>
          <dgm:bulletEnabled val="1"/>
        </dgm:presLayoutVars>
      </dgm:prSet>
      <dgm:spPr/>
    </dgm:pt>
  </dgm:ptLst>
  <dgm:cxnLst>
    <dgm:cxn modelId="{41ABA719-CEF4-4C5D-B39A-592A43C9AD24}" type="presOf" srcId="{345FBEF1-DB22-479E-9420-B979870DE838}" destId="{217982D0-5DED-47BE-85F4-A7B2CEB1ABAF}" srcOrd="0" destOrd="0" presId="urn:microsoft.com/office/officeart/2005/8/layout/vList2"/>
    <dgm:cxn modelId="{D8D4FC1B-752E-4B1D-8177-5F0F52B0B8FA}" type="presOf" srcId="{BA76FB13-EA31-47F2-8CF2-3B50C424515A}" destId="{72F6C05C-F9EA-4EDF-8040-8D683112A66E}" srcOrd="0" destOrd="0" presId="urn:microsoft.com/office/officeart/2005/8/layout/vList2"/>
    <dgm:cxn modelId="{26AF181C-28AC-4928-AF88-B7FF1D2AD631}" srcId="{11639875-CF2E-4B91-9351-B86143BD9821}" destId="{345FBEF1-DB22-479E-9420-B979870DE838}" srcOrd="8" destOrd="0" parTransId="{D73A8492-E97F-4D37-B7D3-575F02AFAF1E}" sibTransId="{D466CC72-0DD6-420E-BBB4-8D062D424C61}"/>
    <dgm:cxn modelId="{65C45E30-023B-4756-9ECA-AFCF649BC3E0}" type="presOf" srcId="{B41D07A4-D0BC-4382-96B3-D14400E55E84}" destId="{C5E79845-A7E2-4C7F-9490-03458E92DD41}" srcOrd="0" destOrd="0" presId="urn:microsoft.com/office/officeart/2005/8/layout/vList2"/>
    <dgm:cxn modelId="{7F38343C-8EE0-4872-80AC-DDB7683C240C}" type="presOf" srcId="{8F60E9FF-C319-42FA-9FEB-AC5D3C6F610A}" destId="{F56EB0F3-96C5-4176-BAE7-E27C91AE4D32}" srcOrd="0" destOrd="0" presId="urn:microsoft.com/office/officeart/2005/8/layout/vList2"/>
    <dgm:cxn modelId="{19680A44-6582-4730-B203-5865ACA76A4C}" srcId="{11639875-CF2E-4B91-9351-B86143BD9821}" destId="{D8A242AC-18DA-411F-B9F0-724306A10BD1}" srcOrd="0" destOrd="0" parTransId="{3AC029B5-FF0C-41CD-B874-1AC3F0712C44}" sibTransId="{AC59ED7D-4A49-4845-BB40-4C5A4E19AC29}"/>
    <dgm:cxn modelId="{6FAC2A44-AD7A-4C8F-A975-49C75F1D6789}" srcId="{11639875-CF2E-4B91-9351-B86143BD9821}" destId="{64AB928C-B517-494D-90D5-23E8D1880005}" srcOrd="1" destOrd="0" parTransId="{0075747C-3646-4A34-B9D6-312729E617A5}" sibTransId="{755F5862-B020-42B3-A99B-C17C50ADE198}"/>
    <dgm:cxn modelId="{C146D264-96D4-4A9D-BCB7-34A29155DFA8}" type="presOf" srcId="{D8A242AC-18DA-411F-B9F0-724306A10BD1}" destId="{12467560-E660-4A8E-AE37-6A98BFF87C4D}" srcOrd="0" destOrd="0" presId="urn:microsoft.com/office/officeart/2005/8/layout/vList2"/>
    <dgm:cxn modelId="{F338AC4D-22D4-4B08-A204-436FE1D50618}" type="presOf" srcId="{11639875-CF2E-4B91-9351-B86143BD9821}" destId="{605CAEB7-5554-474C-8139-EEC0AA17C95B}" srcOrd="0" destOrd="0" presId="urn:microsoft.com/office/officeart/2005/8/layout/vList2"/>
    <dgm:cxn modelId="{01523079-A63E-4A13-B05C-82FD20A29A5E}" srcId="{11639875-CF2E-4B91-9351-B86143BD9821}" destId="{BB658E41-BC0E-43FA-85D6-585DB6A02D85}" srcOrd="6" destOrd="0" parTransId="{601A4AEE-D5A2-4E81-8838-38DA71CEC3E2}" sibTransId="{0891B79F-D505-411A-BDAC-447717BE9CCC}"/>
    <dgm:cxn modelId="{40F4E187-4915-42D7-99C7-33DCBB2A515A}" type="presOf" srcId="{C5B4DD9E-39D5-4247-9390-D1FE905EA5FD}" destId="{50EA4E5C-108E-4EFD-B541-90C6F958AA02}" srcOrd="0" destOrd="0" presId="urn:microsoft.com/office/officeart/2005/8/layout/vList2"/>
    <dgm:cxn modelId="{F8E5F487-FD7E-469E-A676-3D5BAB195362}" srcId="{11639875-CF2E-4B91-9351-B86143BD9821}" destId="{BA76FB13-EA31-47F2-8CF2-3B50C424515A}" srcOrd="3" destOrd="0" parTransId="{65F1F086-3502-40B6-A816-2405B957A73B}" sibTransId="{821CB424-66B3-4B9E-9D2D-8F82E44BB29C}"/>
    <dgm:cxn modelId="{138F179B-7031-45B7-B19E-A53A7FE112B7}" type="presOf" srcId="{64AB928C-B517-494D-90D5-23E8D1880005}" destId="{CD74D441-39F3-49DB-869D-FC17631607D6}" srcOrd="0" destOrd="0" presId="urn:microsoft.com/office/officeart/2005/8/layout/vList2"/>
    <dgm:cxn modelId="{10147DBA-EA13-43DD-8B11-C6392C7428BB}" srcId="{11639875-CF2E-4B91-9351-B86143BD9821}" destId="{8F60E9FF-C319-42FA-9FEB-AC5D3C6F610A}" srcOrd="5" destOrd="0" parTransId="{5CAB56E1-3321-4AEC-A098-3541A79A87DF}" sibTransId="{5EC14B37-7207-4298-9D17-763C65C08993}"/>
    <dgm:cxn modelId="{4CF090CC-0C12-4E5E-BC17-EAF194E24793}" srcId="{11639875-CF2E-4B91-9351-B86143BD9821}" destId="{B41D07A4-D0BC-4382-96B3-D14400E55E84}" srcOrd="4" destOrd="0" parTransId="{C0BC2B81-276C-40B4-B5E1-78CA10F71507}" sibTransId="{C3464CD2-8375-400C-80D8-24ACB50C075E}"/>
    <dgm:cxn modelId="{CBDDE6E7-1241-40E6-ABE7-65EC8AA079E1}" type="presOf" srcId="{AE3C97A7-5FA3-4B12-ACCE-780CC8F80866}" destId="{40789F7A-275B-4F92-9227-83E7F0A46553}" srcOrd="0" destOrd="0" presId="urn:microsoft.com/office/officeart/2005/8/layout/vList2"/>
    <dgm:cxn modelId="{B7DAFFED-9CE3-4BC9-AEEA-07C5304AD0AE}" type="presOf" srcId="{BB658E41-BC0E-43FA-85D6-585DB6A02D85}" destId="{EB1F619D-B919-4165-BB3E-535CE8EA0B82}" srcOrd="0" destOrd="0" presId="urn:microsoft.com/office/officeart/2005/8/layout/vList2"/>
    <dgm:cxn modelId="{2F1D2FF8-287A-4208-A94C-8C6EB38E6914}" srcId="{11639875-CF2E-4B91-9351-B86143BD9821}" destId="{C5B4DD9E-39D5-4247-9390-D1FE905EA5FD}" srcOrd="7" destOrd="0" parTransId="{035AE93D-D014-4D47-B602-8700540290DC}" sibTransId="{C0766947-A563-4B81-B2EB-FF899DFD57D4}"/>
    <dgm:cxn modelId="{9C2811FD-CF84-4F48-9FA8-5D423CAF2543}" srcId="{11639875-CF2E-4B91-9351-B86143BD9821}" destId="{AE3C97A7-5FA3-4B12-ACCE-780CC8F80866}" srcOrd="2" destOrd="0" parTransId="{634ADBCE-9902-4950-8F64-B91153300874}" sibTransId="{9534E33B-6B95-44A8-9650-CAF10BEF1880}"/>
    <dgm:cxn modelId="{0158F527-993F-4283-8B26-760414953A45}" type="presParOf" srcId="{605CAEB7-5554-474C-8139-EEC0AA17C95B}" destId="{12467560-E660-4A8E-AE37-6A98BFF87C4D}" srcOrd="0" destOrd="0" presId="urn:microsoft.com/office/officeart/2005/8/layout/vList2"/>
    <dgm:cxn modelId="{4F8BFD8F-5B29-458A-9253-28B52FE8B20E}" type="presParOf" srcId="{605CAEB7-5554-474C-8139-EEC0AA17C95B}" destId="{03FEC9DE-2AFC-4771-8DE8-7923CC638EA7}" srcOrd="1" destOrd="0" presId="urn:microsoft.com/office/officeart/2005/8/layout/vList2"/>
    <dgm:cxn modelId="{D36BEB24-964D-4722-92C1-E9EB9556B410}" type="presParOf" srcId="{605CAEB7-5554-474C-8139-EEC0AA17C95B}" destId="{CD74D441-39F3-49DB-869D-FC17631607D6}" srcOrd="2" destOrd="0" presId="urn:microsoft.com/office/officeart/2005/8/layout/vList2"/>
    <dgm:cxn modelId="{D53905E3-D026-4C1B-949C-90C00A81A06F}" type="presParOf" srcId="{605CAEB7-5554-474C-8139-EEC0AA17C95B}" destId="{5686744E-43B6-48D4-9C7F-E7DC1E2EDA63}" srcOrd="3" destOrd="0" presId="urn:microsoft.com/office/officeart/2005/8/layout/vList2"/>
    <dgm:cxn modelId="{28207774-E1FA-4A49-ABAB-BA2156CAC23B}" type="presParOf" srcId="{605CAEB7-5554-474C-8139-EEC0AA17C95B}" destId="{40789F7A-275B-4F92-9227-83E7F0A46553}" srcOrd="4" destOrd="0" presId="urn:microsoft.com/office/officeart/2005/8/layout/vList2"/>
    <dgm:cxn modelId="{D6E52975-B9C6-4C1F-A100-E00F57A5D1EF}" type="presParOf" srcId="{605CAEB7-5554-474C-8139-EEC0AA17C95B}" destId="{4BA0A1B2-F968-4351-9497-B41F56F560D1}" srcOrd="5" destOrd="0" presId="urn:microsoft.com/office/officeart/2005/8/layout/vList2"/>
    <dgm:cxn modelId="{AF68F51C-EFA4-4BCA-80E9-E6ADE823CD7E}" type="presParOf" srcId="{605CAEB7-5554-474C-8139-EEC0AA17C95B}" destId="{72F6C05C-F9EA-4EDF-8040-8D683112A66E}" srcOrd="6" destOrd="0" presId="urn:microsoft.com/office/officeart/2005/8/layout/vList2"/>
    <dgm:cxn modelId="{BFF53BE5-2060-467F-ADB5-E2A2B6003066}" type="presParOf" srcId="{605CAEB7-5554-474C-8139-EEC0AA17C95B}" destId="{6C71BAA9-72E5-4E7D-BDF8-AA5EC302DD75}" srcOrd="7" destOrd="0" presId="urn:microsoft.com/office/officeart/2005/8/layout/vList2"/>
    <dgm:cxn modelId="{BEEB51B6-1DEB-4A52-B6D9-94ADFADA7D01}" type="presParOf" srcId="{605CAEB7-5554-474C-8139-EEC0AA17C95B}" destId="{C5E79845-A7E2-4C7F-9490-03458E92DD41}" srcOrd="8" destOrd="0" presId="urn:microsoft.com/office/officeart/2005/8/layout/vList2"/>
    <dgm:cxn modelId="{C2C04720-2D20-4A06-89EC-47BEFBF46286}" type="presParOf" srcId="{605CAEB7-5554-474C-8139-EEC0AA17C95B}" destId="{BC8945F4-60EA-43EB-8E06-8A3A321C5258}" srcOrd="9" destOrd="0" presId="urn:microsoft.com/office/officeart/2005/8/layout/vList2"/>
    <dgm:cxn modelId="{44833FAB-D512-4229-9F21-73897E446F4C}" type="presParOf" srcId="{605CAEB7-5554-474C-8139-EEC0AA17C95B}" destId="{F56EB0F3-96C5-4176-BAE7-E27C91AE4D32}" srcOrd="10" destOrd="0" presId="urn:microsoft.com/office/officeart/2005/8/layout/vList2"/>
    <dgm:cxn modelId="{2DC849AC-0B77-40B6-B576-57DDF8E61F41}" type="presParOf" srcId="{605CAEB7-5554-474C-8139-EEC0AA17C95B}" destId="{CB7EEC12-8FF3-4EA1-BD1E-32595B771641}" srcOrd="11" destOrd="0" presId="urn:microsoft.com/office/officeart/2005/8/layout/vList2"/>
    <dgm:cxn modelId="{CBB4629F-A07A-447E-971F-5B0575D82C64}" type="presParOf" srcId="{605CAEB7-5554-474C-8139-EEC0AA17C95B}" destId="{EB1F619D-B919-4165-BB3E-535CE8EA0B82}" srcOrd="12" destOrd="0" presId="urn:microsoft.com/office/officeart/2005/8/layout/vList2"/>
    <dgm:cxn modelId="{8FB888A8-E8B5-4E64-A414-43C3092E11EA}" type="presParOf" srcId="{605CAEB7-5554-474C-8139-EEC0AA17C95B}" destId="{0896FD23-EA5A-4A49-A851-0AA96E3BC6AA}" srcOrd="13" destOrd="0" presId="urn:microsoft.com/office/officeart/2005/8/layout/vList2"/>
    <dgm:cxn modelId="{0EF83EA4-88C3-4C4A-A841-D585EADDB554}" type="presParOf" srcId="{605CAEB7-5554-474C-8139-EEC0AA17C95B}" destId="{50EA4E5C-108E-4EFD-B541-90C6F958AA02}" srcOrd="14" destOrd="0" presId="urn:microsoft.com/office/officeart/2005/8/layout/vList2"/>
    <dgm:cxn modelId="{F7F20DF1-B7E7-4BEA-BEB7-5E4DA327D5C4}" type="presParOf" srcId="{605CAEB7-5554-474C-8139-EEC0AA17C95B}" destId="{6988A604-CAE4-4FCD-A2E1-62B056238543}" srcOrd="15" destOrd="0" presId="urn:microsoft.com/office/officeart/2005/8/layout/vList2"/>
    <dgm:cxn modelId="{7F645363-86DC-4F7E-BB05-DE8F76BF60EE}" type="presParOf" srcId="{605CAEB7-5554-474C-8139-EEC0AA17C95B}" destId="{217982D0-5DED-47BE-85F4-A7B2CEB1ABAF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171C981-DD30-4C31-A2B6-77F28ED8B4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08579E-3931-4CB2-98E3-64578CAE1E00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b="1" dirty="0"/>
            <a:t>Социальная поддержка</a:t>
          </a:r>
        </a:p>
      </dgm:t>
    </dgm:pt>
    <dgm:pt modelId="{7A124EA9-F490-4D51-A946-2A96D2576D2A}" type="parTrans" cxnId="{775E0B18-A4ED-477B-A29F-C8D567C96309}">
      <dgm:prSet/>
      <dgm:spPr/>
      <dgm:t>
        <a:bodyPr/>
        <a:lstStyle/>
        <a:p>
          <a:endParaRPr lang="ru-RU"/>
        </a:p>
      </dgm:t>
    </dgm:pt>
    <dgm:pt modelId="{CB1B4EED-8CCE-4449-85A4-62ED57C87DB3}" type="sibTrans" cxnId="{775E0B18-A4ED-477B-A29F-C8D567C96309}">
      <dgm:prSet/>
      <dgm:spPr/>
      <dgm:t>
        <a:bodyPr/>
        <a:lstStyle/>
        <a:p>
          <a:endParaRPr lang="ru-RU"/>
        </a:p>
      </dgm:t>
    </dgm:pt>
    <dgm:pt modelId="{11BEAAE4-9A25-455C-9DCC-9EE01EAE317C}" type="pres">
      <dgm:prSet presAssocID="{2171C981-DD30-4C31-A2B6-77F28ED8B4A3}" presName="linear" presStyleCnt="0">
        <dgm:presLayoutVars>
          <dgm:animLvl val="lvl"/>
          <dgm:resizeHandles val="exact"/>
        </dgm:presLayoutVars>
      </dgm:prSet>
      <dgm:spPr/>
    </dgm:pt>
    <dgm:pt modelId="{C209A0AB-4917-4417-92AA-F22652304C35}" type="pres">
      <dgm:prSet presAssocID="{C408579E-3931-4CB2-98E3-64578CAE1E0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75E0B18-A4ED-477B-A29F-C8D567C96309}" srcId="{2171C981-DD30-4C31-A2B6-77F28ED8B4A3}" destId="{C408579E-3931-4CB2-98E3-64578CAE1E00}" srcOrd="0" destOrd="0" parTransId="{7A124EA9-F490-4D51-A946-2A96D2576D2A}" sibTransId="{CB1B4EED-8CCE-4449-85A4-62ED57C87DB3}"/>
    <dgm:cxn modelId="{32F85BBB-9651-4E61-AC1B-1F652180EB6E}" type="presOf" srcId="{C408579E-3931-4CB2-98E3-64578CAE1E00}" destId="{C209A0AB-4917-4417-92AA-F22652304C35}" srcOrd="0" destOrd="0" presId="urn:microsoft.com/office/officeart/2005/8/layout/vList2"/>
    <dgm:cxn modelId="{130F77E5-6BB3-446A-B072-D9334F027CD3}" type="presOf" srcId="{2171C981-DD30-4C31-A2B6-77F28ED8B4A3}" destId="{11BEAAE4-9A25-455C-9DCC-9EE01EAE317C}" srcOrd="0" destOrd="0" presId="urn:microsoft.com/office/officeart/2005/8/layout/vList2"/>
    <dgm:cxn modelId="{E866B9DA-1A1B-42AA-AE01-F370C77EED94}" type="presParOf" srcId="{11BEAAE4-9A25-455C-9DCC-9EE01EAE317C}" destId="{C209A0AB-4917-4417-92AA-F22652304C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FF14F4D-17D6-4C4B-9E76-B2CD663F28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D10ABE-D6F3-4124-96A4-91FA30A6150D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Проведённая работа</a:t>
          </a:r>
        </a:p>
      </dgm:t>
    </dgm:pt>
    <dgm:pt modelId="{DFE5A585-75BE-42A0-8106-D9D726375E65}" type="parTrans" cxnId="{A236FC34-01D3-4C21-9346-3113945A6414}">
      <dgm:prSet/>
      <dgm:spPr/>
      <dgm:t>
        <a:bodyPr/>
        <a:lstStyle/>
        <a:p>
          <a:endParaRPr lang="ru-RU"/>
        </a:p>
      </dgm:t>
    </dgm:pt>
    <dgm:pt modelId="{BA5132B1-DA8F-4889-A7C7-7E3D135478DE}" type="sibTrans" cxnId="{A236FC34-01D3-4C21-9346-3113945A6414}">
      <dgm:prSet/>
      <dgm:spPr/>
      <dgm:t>
        <a:bodyPr/>
        <a:lstStyle/>
        <a:p>
          <a:endParaRPr lang="ru-RU"/>
        </a:p>
      </dgm:t>
    </dgm:pt>
    <dgm:pt modelId="{26A9C31D-5F61-44B8-8DDB-83C102D6FCD7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 отчётный период профкомом была оказана материальная помощь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E1FEA5-B2EE-4FDB-824E-09A670AF932C}" type="parTrans" cxnId="{06AC7961-10CB-4B56-8423-14B4FBC005D0}">
      <dgm:prSet/>
      <dgm:spPr/>
      <dgm:t>
        <a:bodyPr/>
        <a:lstStyle/>
        <a:p>
          <a:endParaRPr lang="ru-RU"/>
        </a:p>
      </dgm:t>
    </dgm:pt>
    <dgm:pt modelId="{301F867C-911F-4333-BD06-C5604DEA4870}" type="sibTrans" cxnId="{06AC7961-10CB-4B56-8423-14B4FBC005D0}">
      <dgm:prSet/>
      <dgm:spPr/>
      <dgm:t>
        <a:bodyPr/>
        <a:lstStyle/>
        <a:p>
          <a:endParaRPr lang="ru-RU"/>
        </a:p>
      </dgm:t>
    </dgm:pt>
    <dgm:pt modelId="{D7B517F2-2CE4-4A70-A20F-4B42129DF4F8}" type="pres">
      <dgm:prSet presAssocID="{EFF14F4D-17D6-4C4B-9E76-B2CD663F28E9}" presName="linear" presStyleCnt="0">
        <dgm:presLayoutVars>
          <dgm:animLvl val="lvl"/>
          <dgm:resizeHandles val="exact"/>
        </dgm:presLayoutVars>
      </dgm:prSet>
      <dgm:spPr/>
    </dgm:pt>
    <dgm:pt modelId="{38891AFA-CE2A-4845-9C5D-E820DE98B8EA}" type="pres">
      <dgm:prSet presAssocID="{43D10ABE-D6F3-4124-96A4-91FA30A6150D}" presName="parentText" presStyleLbl="node1" presStyleIdx="0" presStyleCnt="2" custLinFactNeighborX="-868" custLinFactNeighborY="7599">
        <dgm:presLayoutVars>
          <dgm:chMax val="0"/>
          <dgm:bulletEnabled val="1"/>
        </dgm:presLayoutVars>
      </dgm:prSet>
      <dgm:spPr/>
    </dgm:pt>
    <dgm:pt modelId="{9448E53C-B617-44DE-BDC2-84EB1A54007D}" type="pres">
      <dgm:prSet presAssocID="{BA5132B1-DA8F-4889-A7C7-7E3D135478DE}" presName="spacer" presStyleCnt="0"/>
      <dgm:spPr/>
    </dgm:pt>
    <dgm:pt modelId="{98B2B978-E156-427B-A23D-595319AA3632}" type="pres">
      <dgm:prSet presAssocID="{26A9C31D-5F61-44B8-8DDB-83C102D6FCD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C882202-BFD0-4213-BFAE-5AE80FDD0992}" type="presOf" srcId="{26A9C31D-5F61-44B8-8DDB-83C102D6FCD7}" destId="{98B2B978-E156-427B-A23D-595319AA3632}" srcOrd="0" destOrd="0" presId="urn:microsoft.com/office/officeart/2005/8/layout/vList2"/>
    <dgm:cxn modelId="{F3C6FD0E-AB9B-4903-ABBC-265DE0833F46}" type="presOf" srcId="{43D10ABE-D6F3-4124-96A4-91FA30A6150D}" destId="{38891AFA-CE2A-4845-9C5D-E820DE98B8EA}" srcOrd="0" destOrd="0" presId="urn:microsoft.com/office/officeart/2005/8/layout/vList2"/>
    <dgm:cxn modelId="{A236FC34-01D3-4C21-9346-3113945A6414}" srcId="{EFF14F4D-17D6-4C4B-9E76-B2CD663F28E9}" destId="{43D10ABE-D6F3-4124-96A4-91FA30A6150D}" srcOrd="0" destOrd="0" parTransId="{DFE5A585-75BE-42A0-8106-D9D726375E65}" sibTransId="{BA5132B1-DA8F-4889-A7C7-7E3D135478DE}"/>
    <dgm:cxn modelId="{06AC7961-10CB-4B56-8423-14B4FBC005D0}" srcId="{EFF14F4D-17D6-4C4B-9E76-B2CD663F28E9}" destId="{26A9C31D-5F61-44B8-8DDB-83C102D6FCD7}" srcOrd="1" destOrd="0" parTransId="{D4E1FEA5-B2EE-4FDB-824E-09A670AF932C}" sibTransId="{301F867C-911F-4333-BD06-C5604DEA4870}"/>
    <dgm:cxn modelId="{37A318CC-DBC1-4936-A598-18CA16EC6F25}" type="presOf" srcId="{EFF14F4D-17D6-4C4B-9E76-B2CD663F28E9}" destId="{D7B517F2-2CE4-4A70-A20F-4B42129DF4F8}" srcOrd="0" destOrd="0" presId="urn:microsoft.com/office/officeart/2005/8/layout/vList2"/>
    <dgm:cxn modelId="{B830C24E-4169-46A1-9FE2-49CF97F76879}" type="presParOf" srcId="{D7B517F2-2CE4-4A70-A20F-4B42129DF4F8}" destId="{38891AFA-CE2A-4845-9C5D-E820DE98B8EA}" srcOrd="0" destOrd="0" presId="urn:microsoft.com/office/officeart/2005/8/layout/vList2"/>
    <dgm:cxn modelId="{A4FFEC80-EA8D-43D9-816B-F723FF4014CA}" type="presParOf" srcId="{D7B517F2-2CE4-4A70-A20F-4B42129DF4F8}" destId="{9448E53C-B617-44DE-BDC2-84EB1A54007D}" srcOrd="1" destOrd="0" presId="urn:microsoft.com/office/officeart/2005/8/layout/vList2"/>
    <dgm:cxn modelId="{BBB0F6F9-3869-4415-B954-BEFB7632A47F}" type="presParOf" srcId="{D7B517F2-2CE4-4A70-A20F-4B42129DF4F8}" destId="{98B2B978-E156-427B-A23D-595319AA363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F5A8DD3-A1C8-4CAD-B82A-97955FD587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C59964-0219-44A2-A4B7-A575FCA579DF}">
      <dgm:prSet/>
      <dgm:spPr>
        <a:gradFill flip="none" rotWithShape="0">
          <a:gsLst>
            <a:gs pos="0">
              <a:schemeClr val="accent2">
                <a:shade val="30000"/>
                <a:satMod val="115000"/>
              </a:schemeClr>
            </a:gs>
            <a:gs pos="50000">
              <a:schemeClr val="accent2">
                <a:shade val="67500"/>
                <a:satMod val="115000"/>
              </a:schemeClr>
            </a:gs>
            <a:gs pos="100000">
              <a:schemeClr val="accent2"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pPr rtl="0"/>
          <a:r>
            <a:rPr lang="ru-RU" b="1" dirty="0"/>
            <a:t>Основные направления деятельности первичной профсоюзной </a:t>
          </a:r>
          <a:endParaRPr lang="ru-RU" dirty="0"/>
        </a:p>
      </dgm:t>
    </dgm:pt>
    <dgm:pt modelId="{5485DAD0-77F9-4A3F-B420-56A34426FA03}" type="parTrans" cxnId="{0BDED8AB-1671-40BA-8150-401F5FEAC626}">
      <dgm:prSet/>
      <dgm:spPr/>
      <dgm:t>
        <a:bodyPr/>
        <a:lstStyle/>
        <a:p>
          <a:endParaRPr lang="ru-RU"/>
        </a:p>
      </dgm:t>
    </dgm:pt>
    <dgm:pt modelId="{CBEFB083-E476-4A54-A5D5-A5C257347CF5}" type="sibTrans" cxnId="{0BDED8AB-1671-40BA-8150-401F5FEAC626}">
      <dgm:prSet/>
      <dgm:spPr/>
      <dgm:t>
        <a:bodyPr/>
        <a:lstStyle/>
        <a:p>
          <a:endParaRPr lang="ru-RU"/>
        </a:p>
      </dgm:t>
    </dgm:pt>
    <dgm:pt modelId="{94E517A1-9DB8-475E-9B98-F547DE0B3446}">
      <dgm:prSet/>
      <dgm:spPr>
        <a:gradFill flip="none" rotWithShape="0">
          <a:gsLst>
            <a:gs pos="0">
              <a:srgbClr val="C0FC84">
                <a:shade val="30000"/>
                <a:satMod val="115000"/>
              </a:srgbClr>
            </a:gs>
            <a:gs pos="50000">
              <a:srgbClr val="C0FC84">
                <a:shade val="67500"/>
                <a:satMod val="115000"/>
              </a:srgbClr>
            </a:gs>
            <a:gs pos="100000">
              <a:srgbClr val="C0FC84">
                <a:shade val="100000"/>
                <a:satMod val="115000"/>
              </a:srgbClr>
            </a:gs>
          </a:gsLst>
          <a:lin ang="0" scaled="1"/>
          <a:tileRect/>
        </a:gradFill>
      </dgm:spPr>
      <dgm:t>
        <a:bodyPr/>
        <a:lstStyle/>
        <a:p>
          <a:pPr rtl="0"/>
          <a:r>
            <a:rPr lang="ru-RU" b="1" dirty="0"/>
            <a:t>организации МОУ «</a:t>
          </a:r>
          <a:r>
            <a:rPr lang="ru-RU" b="1" dirty="0" err="1"/>
            <a:t>Сынтульская</a:t>
          </a:r>
          <a:r>
            <a:rPr lang="ru-RU" b="1" dirty="0"/>
            <a:t> СОШ» на 2017 год</a:t>
          </a:r>
          <a:endParaRPr lang="ru-RU" dirty="0"/>
        </a:p>
      </dgm:t>
    </dgm:pt>
    <dgm:pt modelId="{A4640F1F-334F-4FE8-80C6-E5D80D24DCDA}" type="parTrans" cxnId="{426E995B-7041-4753-95E8-527D86BDBCC4}">
      <dgm:prSet/>
      <dgm:spPr/>
      <dgm:t>
        <a:bodyPr/>
        <a:lstStyle/>
        <a:p>
          <a:endParaRPr lang="ru-RU"/>
        </a:p>
      </dgm:t>
    </dgm:pt>
    <dgm:pt modelId="{3A25D795-0857-4205-A242-10912FC7C377}" type="sibTrans" cxnId="{426E995B-7041-4753-95E8-527D86BDBCC4}">
      <dgm:prSet/>
      <dgm:spPr/>
      <dgm:t>
        <a:bodyPr/>
        <a:lstStyle/>
        <a:p>
          <a:endParaRPr lang="ru-RU"/>
        </a:p>
      </dgm:t>
    </dgm:pt>
    <dgm:pt modelId="{E76C8B40-07ED-4BDB-9F21-1C2FB523B61E}" type="pres">
      <dgm:prSet presAssocID="{DF5A8DD3-A1C8-4CAD-B82A-97955FD58714}" presName="linear" presStyleCnt="0">
        <dgm:presLayoutVars>
          <dgm:animLvl val="lvl"/>
          <dgm:resizeHandles val="exact"/>
        </dgm:presLayoutVars>
      </dgm:prSet>
      <dgm:spPr/>
    </dgm:pt>
    <dgm:pt modelId="{578756D0-8E46-4B49-99A4-E36A59530D2F}" type="pres">
      <dgm:prSet presAssocID="{55C59964-0219-44A2-A4B7-A575FCA579DF}" presName="parentText" presStyleLbl="node1" presStyleIdx="0" presStyleCnt="2" custScaleY="96286">
        <dgm:presLayoutVars>
          <dgm:chMax val="0"/>
          <dgm:bulletEnabled val="1"/>
        </dgm:presLayoutVars>
      </dgm:prSet>
      <dgm:spPr/>
    </dgm:pt>
    <dgm:pt modelId="{86BC2237-37A8-4C77-A9D8-0930AB161167}" type="pres">
      <dgm:prSet presAssocID="{CBEFB083-E476-4A54-A5D5-A5C257347CF5}" presName="spacer" presStyleCnt="0"/>
      <dgm:spPr/>
    </dgm:pt>
    <dgm:pt modelId="{82C6CF32-4663-4729-8436-8F8D5A28A1E2}" type="pres">
      <dgm:prSet presAssocID="{94E517A1-9DB8-475E-9B98-F547DE0B3446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26E995B-7041-4753-95E8-527D86BDBCC4}" srcId="{DF5A8DD3-A1C8-4CAD-B82A-97955FD58714}" destId="{94E517A1-9DB8-475E-9B98-F547DE0B3446}" srcOrd="1" destOrd="0" parTransId="{A4640F1F-334F-4FE8-80C6-E5D80D24DCDA}" sibTransId="{3A25D795-0857-4205-A242-10912FC7C377}"/>
    <dgm:cxn modelId="{0BDED8AB-1671-40BA-8150-401F5FEAC626}" srcId="{DF5A8DD3-A1C8-4CAD-B82A-97955FD58714}" destId="{55C59964-0219-44A2-A4B7-A575FCA579DF}" srcOrd="0" destOrd="0" parTransId="{5485DAD0-77F9-4A3F-B420-56A34426FA03}" sibTransId="{CBEFB083-E476-4A54-A5D5-A5C257347CF5}"/>
    <dgm:cxn modelId="{2868EBC8-8864-45ED-A0B3-5A12DACA74E9}" type="presOf" srcId="{94E517A1-9DB8-475E-9B98-F547DE0B3446}" destId="{82C6CF32-4663-4729-8436-8F8D5A28A1E2}" srcOrd="0" destOrd="0" presId="urn:microsoft.com/office/officeart/2005/8/layout/vList2"/>
    <dgm:cxn modelId="{0A3155EB-8A46-4080-BB9D-D5FB89A84971}" type="presOf" srcId="{DF5A8DD3-A1C8-4CAD-B82A-97955FD58714}" destId="{E76C8B40-07ED-4BDB-9F21-1C2FB523B61E}" srcOrd="0" destOrd="0" presId="urn:microsoft.com/office/officeart/2005/8/layout/vList2"/>
    <dgm:cxn modelId="{7510F1FB-7F7B-4B0D-A80D-EB4DADBB0654}" type="presOf" srcId="{55C59964-0219-44A2-A4B7-A575FCA579DF}" destId="{578756D0-8E46-4B49-99A4-E36A59530D2F}" srcOrd="0" destOrd="0" presId="urn:microsoft.com/office/officeart/2005/8/layout/vList2"/>
    <dgm:cxn modelId="{8F20DEBE-2A86-4760-9575-C935B4A2E7E5}" type="presParOf" srcId="{E76C8B40-07ED-4BDB-9F21-1C2FB523B61E}" destId="{578756D0-8E46-4B49-99A4-E36A59530D2F}" srcOrd="0" destOrd="0" presId="urn:microsoft.com/office/officeart/2005/8/layout/vList2"/>
    <dgm:cxn modelId="{283FC921-A81E-4063-9BCF-0EC4595FD510}" type="presParOf" srcId="{E76C8B40-07ED-4BDB-9F21-1C2FB523B61E}" destId="{86BC2237-37A8-4C77-A9D8-0930AB161167}" srcOrd="1" destOrd="0" presId="urn:microsoft.com/office/officeart/2005/8/layout/vList2"/>
    <dgm:cxn modelId="{AC6AC1BC-18DB-480E-B53A-D01630CF1899}" type="presParOf" srcId="{E76C8B40-07ED-4BDB-9F21-1C2FB523B61E}" destId="{82C6CF32-4663-4729-8436-8F8D5A28A1E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948A471-8761-4F82-B1AF-1BBD4DBE1FBF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653B3743-F35F-46E8-A5D7-8FCF30B39367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ln/>
      </dgm:spPr>
      <dgm:t>
        <a:bodyPr/>
        <a:lstStyle/>
        <a:p>
          <a:pPr algn="ctr" rtl="0"/>
          <a:r>
            <a:rPr lang="ru-RU" b="1" dirty="0"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effectLst/>
              <a:latin typeface="Times New Roman" pitchFamily="18" charset="0"/>
              <a:cs typeface="Times New Roman" pitchFamily="18" charset="0"/>
            </a:rPr>
            <a:t>Спасибо за внимание</a:t>
          </a:r>
        </a:p>
      </dgm:t>
    </dgm:pt>
    <dgm:pt modelId="{92FFAB65-4AD0-460A-B40B-F18BC68CDB58}" type="sibTrans" cxnId="{A6FACC1D-69FA-4C4F-B1D3-12FB75D937A5}">
      <dgm:prSet/>
      <dgm:spPr/>
      <dgm:t>
        <a:bodyPr/>
        <a:lstStyle/>
        <a:p>
          <a:endParaRPr lang="ru-RU"/>
        </a:p>
      </dgm:t>
    </dgm:pt>
    <dgm:pt modelId="{4835A3C7-0710-40EA-8EE4-BB93BFFFB644}" type="parTrans" cxnId="{A6FACC1D-69FA-4C4F-B1D3-12FB75D937A5}">
      <dgm:prSet/>
      <dgm:spPr/>
      <dgm:t>
        <a:bodyPr/>
        <a:lstStyle/>
        <a:p>
          <a:endParaRPr lang="ru-RU"/>
        </a:p>
      </dgm:t>
    </dgm:pt>
    <dgm:pt modelId="{97FB3603-1945-4966-B81F-F149C9FB3B57}" type="pres">
      <dgm:prSet presAssocID="{0948A471-8761-4F82-B1AF-1BBD4DBE1FBF}" presName="linear" presStyleCnt="0">
        <dgm:presLayoutVars>
          <dgm:animLvl val="lvl"/>
          <dgm:resizeHandles val="exact"/>
        </dgm:presLayoutVars>
      </dgm:prSet>
      <dgm:spPr/>
    </dgm:pt>
    <dgm:pt modelId="{27344873-3B2D-40B0-A54E-406D7C4E9233}" type="pres">
      <dgm:prSet presAssocID="{653B3743-F35F-46E8-A5D7-8FCF30B39367}" presName="parentText" presStyleLbl="node1" presStyleIdx="0" presStyleCnt="1" custScaleX="100000" custScaleY="137184" custLinFactNeighborX="1286" custLinFactNeighborY="52936">
        <dgm:presLayoutVars>
          <dgm:chMax val="0"/>
          <dgm:bulletEnabled val="1"/>
        </dgm:presLayoutVars>
      </dgm:prSet>
      <dgm:spPr/>
    </dgm:pt>
  </dgm:ptLst>
  <dgm:cxnLst>
    <dgm:cxn modelId="{A6FACC1D-69FA-4C4F-B1D3-12FB75D937A5}" srcId="{0948A471-8761-4F82-B1AF-1BBD4DBE1FBF}" destId="{653B3743-F35F-46E8-A5D7-8FCF30B39367}" srcOrd="0" destOrd="0" parTransId="{4835A3C7-0710-40EA-8EE4-BB93BFFFB644}" sibTransId="{92FFAB65-4AD0-460A-B40B-F18BC68CDB58}"/>
    <dgm:cxn modelId="{09B5D5B5-12A6-43C4-BBE4-8820F37DC0FF}" type="presOf" srcId="{0948A471-8761-4F82-B1AF-1BBD4DBE1FBF}" destId="{97FB3603-1945-4966-B81F-F149C9FB3B57}" srcOrd="0" destOrd="0" presId="urn:microsoft.com/office/officeart/2005/8/layout/vList2"/>
    <dgm:cxn modelId="{ACAEC8BA-C95E-48BC-9658-DA69A248E356}" type="presOf" srcId="{653B3743-F35F-46E8-A5D7-8FCF30B39367}" destId="{27344873-3B2D-40B0-A54E-406D7C4E9233}" srcOrd="0" destOrd="0" presId="urn:microsoft.com/office/officeart/2005/8/layout/vList2"/>
    <dgm:cxn modelId="{A929FE42-E957-4011-818B-E0F2700F730F}" type="presParOf" srcId="{97FB3603-1945-4966-B81F-F149C9FB3B57}" destId="{27344873-3B2D-40B0-A54E-406D7C4E923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4A3DE-09F2-47C0-958D-EAC27117FE50}">
      <dsp:nvSpPr>
        <dsp:cNvPr id="0" name=""/>
        <dsp:cNvSpPr/>
      </dsp:nvSpPr>
      <dsp:spPr>
        <a:xfrm>
          <a:off x="0" y="286668"/>
          <a:ext cx="8229600" cy="378000"/>
        </a:xfrm>
        <a:prstGeom prst="rect">
          <a:avLst/>
        </a:prstGeom>
        <a:solidFill>
          <a:srgbClr val="D6EDBD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2A30A0-C163-4560-AB15-0B32AA92BD74}">
      <dsp:nvSpPr>
        <dsp:cNvPr id="0" name=""/>
        <dsp:cNvSpPr/>
      </dsp:nvSpPr>
      <dsp:spPr>
        <a:xfrm>
          <a:off x="411480" y="65268"/>
          <a:ext cx="5760720" cy="442800"/>
        </a:xfrm>
        <a:prstGeom prst="roundRect">
          <a:avLst/>
        </a:prstGeom>
        <a:solidFill>
          <a:srgbClr val="E5474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Положение о первичной профсоюзной организации</a:t>
          </a:r>
          <a:r>
            <a:rPr lang="ru-RU" sz="1500" kern="1200" dirty="0"/>
            <a:t>. </a:t>
          </a:r>
        </a:p>
      </dsp:txBody>
      <dsp:txXfrm>
        <a:off x="433096" y="86884"/>
        <a:ext cx="5717488" cy="399568"/>
      </dsp:txXfrm>
    </dsp:sp>
    <dsp:sp modelId="{BA3C0AEF-193F-4FC1-B996-C365458BB7D4}">
      <dsp:nvSpPr>
        <dsp:cNvPr id="0" name=""/>
        <dsp:cNvSpPr/>
      </dsp:nvSpPr>
      <dsp:spPr>
        <a:xfrm>
          <a:off x="0" y="967069"/>
          <a:ext cx="8229600" cy="378000"/>
        </a:xfrm>
        <a:prstGeom prst="rect">
          <a:avLst/>
        </a:prstGeom>
        <a:solidFill>
          <a:srgbClr val="E9F5DB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B13725-90C5-4CE3-9046-0A304C17E39D}">
      <dsp:nvSpPr>
        <dsp:cNvPr id="0" name=""/>
        <dsp:cNvSpPr/>
      </dsp:nvSpPr>
      <dsp:spPr>
        <a:xfrm>
          <a:off x="411480" y="745668"/>
          <a:ext cx="5760720" cy="4428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Коллективный договор.</a:t>
          </a:r>
        </a:p>
      </dsp:txBody>
      <dsp:txXfrm>
        <a:off x="433096" y="767284"/>
        <a:ext cx="5717488" cy="399568"/>
      </dsp:txXfrm>
    </dsp:sp>
    <dsp:sp modelId="{EB8469D4-4F70-4FAD-A21D-B4239BE24A1F}">
      <dsp:nvSpPr>
        <dsp:cNvPr id="0" name=""/>
        <dsp:cNvSpPr/>
      </dsp:nvSpPr>
      <dsp:spPr>
        <a:xfrm>
          <a:off x="0" y="1647469"/>
          <a:ext cx="8229600" cy="378000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B6DE29-4ACC-4C61-9398-4BB48641E6F2}">
      <dsp:nvSpPr>
        <dsp:cNvPr id="0" name=""/>
        <dsp:cNvSpPr/>
      </dsp:nvSpPr>
      <dsp:spPr>
        <a:xfrm>
          <a:off x="411480" y="1426068"/>
          <a:ext cx="5760720" cy="4428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План работы первичной профсоюзной организации.</a:t>
          </a:r>
        </a:p>
      </dsp:txBody>
      <dsp:txXfrm>
        <a:off x="433096" y="1447684"/>
        <a:ext cx="5717488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652B8B-2717-491F-9596-AACD6D019C24}">
      <dsp:nvSpPr>
        <dsp:cNvPr id="0" name=""/>
        <dsp:cNvSpPr/>
      </dsp:nvSpPr>
      <dsp:spPr>
        <a:xfrm>
          <a:off x="0" y="236441"/>
          <a:ext cx="8286808" cy="352800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5775C2-D4B5-49DB-AE81-E73E3B1309E0}">
      <dsp:nvSpPr>
        <dsp:cNvPr id="0" name=""/>
        <dsp:cNvSpPr/>
      </dsp:nvSpPr>
      <dsp:spPr>
        <a:xfrm>
          <a:off x="414340" y="29801"/>
          <a:ext cx="5800765" cy="413280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255" tIns="0" rIns="21925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Протоколы собраний.</a:t>
          </a:r>
        </a:p>
      </dsp:txBody>
      <dsp:txXfrm>
        <a:off x="434515" y="49976"/>
        <a:ext cx="5760415" cy="372930"/>
      </dsp:txXfrm>
    </dsp:sp>
    <dsp:sp modelId="{0B8C24C5-C58B-4CED-A642-4247D537F264}">
      <dsp:nvSpPr>
        <dsp:cNvPr id="0" name=""/>
        <dsp:cNvSpPr/>
      </dsp:nvSpPr>
      <dsp:spPr>
        <a:xfrm>
          <a:off x="0" y="871482"/>
          <a:ext cx="8286808" cy="352800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4DD5C1-FC0B-4521-A6DB-0F11283E5CDA}">
      <dsp:nvSpPr>
        <dsp:cNvPr id="0" name=""/>
        <dsp:cNvSpPr/>
      </dsp:nvSpPr>
      <dsp:spPr>
        <a:xfrm>
          <a:off x="414340" y="664841"/>
          <a:ext cx="5800765" cy="41328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255" tIns="0" rIns="21925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Протоколы заседаний профсоюзного комитета ППО</a:t>
          </a:r>
          <a:r>
            <a:rPr lang="ru-RU" sz="1400" kern="1200" dirty="0"/>
            <a:t>. </a:t>
          </a:r>
        </a:p>
      </dsp:txBody>
      <dsp:txXfrm>
        <a:off x="434515" y="685016"/>
        <a:ext cx="5760415" cy="372930"/>
      </dsp:txXfrm>
    </dsp:sp>
    <dsp:sp modelId="{8E33BFEB-55AE-4E0E-A79C-ABD9BEC2E881}">
      <dsp:nvSpPr>
        <dsp:cNvPr id="0" name=""/>
        <dsp:cNvSpPr/>
      </dsp:nvSpPr>
      <dsp:spPr>
        <a:xfrm>
          <a:off x="0" y="1536324"/>
          <a:ext cx="8286808" cy="352800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6E13DA-1BD1-427F-9232-6616EBF6364B}">
      <dsp:nvSpPr>
        <dsp:cNvPr id="0" name=""/>
        <dsp:cNvSpPr/>
      </dsp:nvSpPr>
      <dsp:spPr>
        <a:xfrm>
          <a:off x="414340" y="1299882"/>
          <a:ext cx="5800765" cy="413280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255" tIns="0" rIns="21925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Социальный паспорт коллектива.</a:t>
          </a:r>
        </a:p>
      </dsp:txBody>
      <dsp:txXfrm>
        <a:off x="434515" y="1320057"/>
        <a:ext cx="5760415" cy="372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2F386-A131-4609-9681-BC189FB5445F}">
      <dsp:nvSpPr>
        <dsp:cNvPr id="0" name=""/>
        <dsp:cNvSpPr/>
      </dsp:nvSpPr>
      <dsp:spPr>
        <a:xfrm>
          <a:off x="0" y="11141"/>
          <a:ext cx="8229600" cy="1263600"/>
        </a:xfrm>
        <a:prstGeom prst="roundRect">
          <a:avLst/>
        </a:prstGeom>
        <a:gradFill rotWithShape="1">
          <a:gsLst>
            <a:gs pos="0">
              <a:schemeClr val="accent3">
                <a:tint val="1000"/>
                <a:satMod val="255000"/>
              </a:schemeClr>
            </a:gs>
            <a:gs pos="55000">
              <a:schemeClr val="accent3">
                <a:tint val="12000"/>
                <a:satMod val="255000"/>
              </a:schemeClr>
            </a:gs>
            <a:gs pos="100000">
              <a:schemeClr val="accent3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glow rad="139700">
            <a:schemeClr val="accent3">
              <a:satMod val="175000"/>
              <a:alpha val="40000"/>
            </a:schemeClr>
          </a:glo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500" b="1" kern="1200" dirty="0"/>
            <a:t>Профсоюз – это мы!</a:t>
          </a:r>
        </a:p>
      </dsp:txBody>
      <dsp:txXfrm>
        <a:off x="61684" y="72825"/>
        <a:ext cx="8106232" cy="11402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225EA-A2AF-4062-B2E8-8FBCEC2E306C}">
      <dsp:nvSpPr>
        <dsp:cNvPr id="0" name=""/>
        <dsp:cNvSpPr/>
      </dsp:nvSpPr>
      <dsp:spPr>
        <a:xfrm>
          <a:off x="0" y="0"/>
          <a:ext cx="2330894" cy="233089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EEF57-BE41-4584-BA08-0D968B964391}">
      <dsp:nvSpPr>
        <dsp:cNvPr id="0" name=""/>
        <dsp:cNvSpPr/>
      </dsp:nvSpPr>
      <dsp:spPr>
        <a:xfrm>
          <a:off x="1165447" y="0"/>
          <a:ext cx="7187480" cy="2330894"/>
        </a:xfrm>
        <a:prstGeom prst="rect">
          <a:avLst/>
        </a:prstGeom>
        <a:gradFill rotWithShape="1">
          <a:gsLst>
            <a:gs pos="0">
              <a:schemeClr val="accent3">
                <a:tint val="1000"/>
                <a:satMod val="255000"/>
              </a:schemeClr>
            </a:gs>
            <a:gs pos="55000">
              <a:schemeClr val="accent3">
                <a:tint val="12000"/>
                <a:satMod val="255000"/>
              </a:schemeClr>
            </a:gs>
            <a:gs pos="100000">
              <a:schemeClr val="accent3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Краткая характеристика </a:t>
          </a:r>
        </a:p>
      </dsp:txBody>
      <dsp:txXfrm>
        <a:off x="1165447" y="0"/>
        <a:ext cx="7187480" cy="495315"/>
      </dsp:txXfrm>
    </dsp:sp>
    <dsp:sp modelId="{D607C6D8-099C-466A-9FE6-C3B9B093C51B}">
      <dsp:nvSpPr>
        <dsp:cNvPr id="0" name=""/>
        <dsp:cNvSpPr/>
      </dsp:nvSpPr>
      <dsp:spPr>
        <a:xfrm>
          <a:off x="305929" y="495315"/>
          <a:ext cx="1719035" cy="171903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427B48-2F85-48C1-A010-F39EF6FA72FB}">
      <dsp:nvSpPr>
        <dsp:cNvPr id="0" name=""/>
        <dsp:cNvSpPr/>
      </dsp:nvSpPr>
      <dsp:spPr>
        <a:xfrm>
          <a:off x="1165447" y="495315"/>
          <a:ext cx="7187480" cy="1719035"/>
        </a:xfrm>
        <a:prstGeom prst="rect">
          <a:avLst/>
        </a:prstGeom>
        <a:solidFill>
          <a:srgbClr val="E9F5DB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bg2">
                  <a:lumMod val="25000"/>
                </a:schemeClr>
              </a:solidFill>
            </a:rPr>
            <a:t>первичной профсоюзной организации</a:t>
          </a:r>
          <a:endParaRPr lang="ru-RU" sz="24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165447" y="495315"/>
        <a:ext cx="7187480" cy="495315"/>
      </dsp:txXfrm>
    </dsp:sp>
    <dsp:sp modelId="{3DB280E0-5B90-47D4-8681-740549C7451E}">
      <dsp:nvSpPr>
        <dsp:cNvPr id="0" name=""/>
        <dsp:cNvSpPr/>
      </dsp:nvSpPr>
      <dsp:spPr>
        <a:xfrm>
          <a:off x="611859" y="990630"/>
          <a:ext cx="1107175" cy="110717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E1D7C-B1E7-4DFC-AA58-341D12796641}">
      <dsp:nvSpPr>
        <dsp:cNvPr id="0" name=""/>
        <dsp:cNvSpPr/>
      </dsp:nvSpPr>
      <dsp:spPr>
        <a:xfrm>
          <a:off x="1165447" y="990630"/>
          <a:ext cx="7187480" cy="1107175"/>
        </a:xfrm>
        <a:prstGeom prst="rect">
          <a:avLst/>
        </a:prstGeom>
        <a:gradFill flip="none" rotWithShape="0">
          <a:gsLst>
            <a:gs pos="0">
              <a:srgbClr val="FF3399">
                <a:tint val="66000"/>
                <a:satMod val="160000"/>
              </a:srgbClr>
            </a:gs>
            <a:gs pos="50000">
              <a:srgbClr val="FF3399">
                <a:tint val="44500"/>
                <a:satMod val="160000"/>
              </a:srgbClr>
            </a:gs>
            <a:gs pos="100000">
              <a:srgbClr val="FF3399">
                <a:tint val="23500"/>
                <a:satMod val="160000"/>
              </a:srgbClr>
            </a:gs>
          </a:gsLst>
          <a:lin ang="10800000" scaled="1"/>
          <a:tileRect/>
        </a:gra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solidFill>
                <a:schemeClr val="bg2">
                  <a:lumMod val="25000"/>
                </a:schemeClr>
              </a:solidFill>
            </a:rPr>
            <a:t>МОУ  «</a:t>
          </a:r>
          <a:r>
            <a:rPr lang="ru-RU" sz="1900" b="1" kern="1200" dirty="0" err="1">
              <a:solidFill>
                <a:schemeClr val="bg2">
                  <a:lumMod val="25000"/>
                </a:schemeClr>
              </a:solidFill>
            </a:rPr>
            <a:t>Сынтульская</a:t>
          </a:r>
          <a:r>
            <a:rPr lang="ru-RU" sz="1900" b="1" kern="1200" dirty="0">
              <a:solidFill>
                <a:schemeClr val="bg2">
                  <a:lumMod val="25000"/>
                </a:schemeClr>
              </a:solidFill>
            </a:rPr>
            <a:t> СОШ»</a:t>
          </a:r>
          <a:endParaRPr lang="ru-RU" sz="19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165447" y="990630"/>
        <a:ext cx="7187480" cy="495315"/>
      </dsp:txXfrm>
    </dsp:sp>
    <dsp:sp modelId="{646E69A1-66C2-43F0-B2C1-8FB0235A01A2}">
      <dsp:nvSpPr>
        <dsp:cNvPr id="0" name=""/>
        <dsp:cNvSpPr/>
      </dsp:nvSpPr>
      <dsp:spPr>
        <a:xfrm>
          <a:off x="917789" y="1485945"/>
          <a:ext cx="495315" cy="49531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4C8D5-E47B-4C8A-96D4-EEAC1E4F3E07}">
      <dsp:nvSpPr>
        <dsp:cNvPr id="0" name=""/>
        <dsp:cNvSpPr/>
      </dsp:nvSpPr>
      <dsp:spPr>
        <a:xfrm>
          <a:off x="1165447" y="1485945"/>
          <a:ext cx="7187480" cy="495315"/>
        </a:xfrm>
        <a:prstGeom prst="rect">
          <a:avLst/>
        </a:prstGeom>
        <a:solidFill>
          <a:srgbClr val="FFFFCC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165447" y="1485945"/>
        <a:ext cx="7187480" cy="4953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D02B8-1256-4309-80E9-D4B6E05C82EA}">
      <dsp:nvSpPr>
        <dsp:cNvPr id="0" name=""/>
        <dsp:cNvSpPr/>
      </dsp:nvSpPr>
      <dsp:spPr>
        <a:xfrm>
          <a:off x="0" y="7753"/>
          <a:ext cx="7643866" cy="815490"/>
        </a:xfrm>
        <a:prstGeom prst="roundRect">
          <a:avLst/>
        </a:prstGeom>
        <a:solidFill>
          <a:schemeClr val="bg2"/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В первичной профсоюзной организации представлены сотрудники всех должностей МОУ «</a:t>
          </a:r>
          <a:r>
            <a:rPr lang="ru-RU" sz="1700" kern="1200" dirty="0" err="1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Сынтульская</a:t>
          </a:r>
          <a:r>
            <a:rPr lang="ru-RU" sz="1700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 СОШ».</a:t>
          </a:r>
        </a:p>
      </dsp:txBody>
      <dsp:txXfrm>
        <a:off x="39809" y="47562"/>
        <a:ext cx="7564248" cy="7358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374E8B-F9F7-4B60-B738-70773E5B2D4E}">
      <dsp:nvSpPr>
        <dsp:cNvPr id="0" name=""/>
        <dsp:cNvSpPr/>
      </dsp:nvSpPr>
      <dsp:spPr>
        <a:xfrm>
          <a:off x="0" y="0"/>
          <a:ext cx="7819802" cy="1276542"/>
        </a:xfrm>
        <a:prstGeom prst="roundRect">
          <a:avLst/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Организационная работа</a:t>
          </a:r>
          <a:endParaRPr lang="ru-RU" sz="2000" kern="1200" dirty="0"/>
        </a:p>
      </dsp:txBody>
      <dsp:txXfrm>
        <a:off x="62316" y="62316"/>
        <a:ext cx="7695170" cy="1151910"/>
      </dsp:txXfrm>
    </dsp:sp>
    <dsp:sp modelId="{6378A869-B65E-4EEA-A3E3-50338EA5B156}">
      <dsp:nvSpPr>
        <dsp:cNvPr id="0" name=""/>
        <dsp:cNvSpPr/>
      </dsp:nvSpPr>
      <dsp:spPr>
        <a:xfrm>
          <a:off x="0" y="1277754"/>
          <a:ext cx="7819802" cy="1276542"/>
        </a:xfrm>
        <a:prstGeom prst="roundRect">
          <a:avLst/>
        </a:prstGeom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16200000" scaled="1"/>
          <a:tileRect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b="1" kern="1200" dirty="0"/>
            <a:t>За период с 24.04.2014 по 24.04.2017 гг. было проведено 13 заседаний профсоюзного комитета. </a:t>
          </a:r>
        </a:p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b="1" kern="1200" dirty="0"/>
            <a:t>На заседаниях рассматривались вопросы</a:t>
          </a:r>
          <a:r>
            <a:rPr lang="ru-RU" sz="1000" b="1" kern="1200" dirty="0"/>
            <a:t>:</a:t>
          </a:r>
        </a:p>
      </dsp:txBody>
      <dsp:txXfrm>
        <a:off x="62316" y="1340070"/>
        <a:ext cx="7695170" cy="1151910"/>
      </dsp:txXfrm>
    </dsp:sp>
    <dsp:sp modelId="{C62EFC30-4544-4490-87F6-5559EA8E96AF}">
      <dsp:nvSpPr>
        <dsp:cNvPr id="0" name=""/>
        <dsp:cNvSpPr/>
      </dsp:nvSpPr>
      <dsp:spPr>
        <a:xfrm>
          <a:off x="0" y="2570380"/>
          <a:ext cx="7819802" cy="2615104"/>
        </a:xfrm>
        <a:prstGeom prst="rect">
          <a:avLst/>
        </a:prstGeom>
        <a:solidFill>
          <a:schemeClr val="bg2"/>
        </a:solidFill>
        <a:ln>
          <a:noFill/>
        </a:ln>
        <a:effectLst>
          <a:softEdge rad="635000"/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279" tIns="17780" rIns="99568" bIns="17780" numCol="1" spcCol="1270" anchor="t" anchorCtr="0">
          <a:noAutofit/>
        </a:bodyPr>
        <a:lstStyle/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разработка и заключение коллективного договора;</a:t>
          </a: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контроль соблюдения коллективного договора;</a:t>
          </a: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социально-экономические вопросы;</a:t>
          </a: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информационная работа;</a:t>
          </a: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охрана труда;</a:t>
          </a: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оздоровление работников; </a:t>
          </a: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культурно-массовая работа;</a:t>
          </a: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финансовая работа;</a:t>
          </a: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работа с молодёжью и ветеранами педагогического труда;</a:t>
          </a: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осуществление организационных мероприятий по повышению мотивации и укреплению профсоюзного членства;</a:t>
          </a: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 оказание юридической помощи и  консультирование членов Профсоюза;</a:t>
          </a:r>
        </a:p>
        <a:p>
          <a:pPr marL="0" lvl="1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оказание материальной помощи и т.д.</a:t>
          </a:r>
        </a:p>
      </dsp:txBody>
      <dsp:txXfrm>
        <a:off x="0" y="2570380"/>
        <a:ext cx="7819802" cy="26151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A1DF7-9993-41CA-A7F5-0307359A6698}">
      <dsp:nvSpPr>
        <dsp:cNvPr id="0" name=""/>
        <dsp:cNvSpPr/>
      </dsp:nvSpPr>
      <dsp:spPr>
        <a:xfrm>
          <a:off x="0" y="126724"/>
          <a:ext cx="8229600" cy="815334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rgbClr val="00B050"/>
              </a:solidFill>
            </a:rPr>
            <a:t>Учёт и сверка  членов Профсоюза в организации</a:t>
          </a:r>
          <a:r>
            <a:rPr lang="ru-RU" sz="1700" kern="1200" dirty="0">
              <a:solidFill>
                <a:srgbClr val="00B050"/>
              </a:solidFill>
            </a:rPr>
            <a:t>;</a:t>
          </a:r>
        </a:p>
      </dsp:txBody>
      <dsp:txXfrm>
        <a:off x="39801" y="166525"/>
        <a:ext cx="8149998" cy="735732"/>
      </dsp:txXfrm>
    </dsp:sp>
    <dsp:sp modelId="{58156AFB-A93A-43CA-9C53-E69565931AF3}">
      <dsp:nvSpPr>
        <dsp:cNvPr id="0" name=""/>
        <dsp:cNvSpPr/>
      </dsp:nvSpPr>
      <dsp:spPr>
        <a:xfrm>
          <a:off x="0" y="991019"/>
          <a:ext cx="8229600" cy="815334"/>
        </a:xfrm>
        <a:prstGeom prst="roundRect">
          <a:avLst/>
        </a:prstGeom>
        <a:solidFill>
          <a:schemeClr val="bg2"/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rgbClr val="00B050"/>
              </a:solidFill>
            </a:rPr>
            <a:t>Составление списков детей до 14 лет членов Профсоюза;</a:t>
          </a:r>
        </a:p>
      </dsp:txBody>
      <dsp:txXfrm>
        <a:off x="39801" y="1030820"/>
        <a:ext cx="8149998" cy="735732"/>
      </dsp:txXfrm>
    </dsp:sp>
    <dsp:sp modelId="{22566EAF-E9EB-40DC-91F6-9345367D78DB}">
      <dsp:nvSpPr>
        <dsp:cNvPr id="0" name=""/>
        <dsp:cNvSpPr/>
      </dsp:nvSpPr>
      <dsp:spPr>
        <a:xfrm>
          <a:off x="0" y="1855313"/>
          <a:ext cx="8229600" cy="815334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rgbClr val="00B050"/>
              </a:solidFill>
            </a:rPr>
            <a:t>Участие в общественно-политических акциях и мероприятиях; работа по взаимодействию с вышестоящими профсоюзными организациями;</a:t>
          </a:r>
        </a:p>
      </dsp:txBody>
      <dsp:txXfrm>
        <a:off x="39801" y="1895114"/>
        <a:ext cx="8149998" cy="735732"/>
      </dsp:txXfrm>
    </dsp:sp>
    <dsp:sp modelId="{5CE78040-AE4C-4DE0-BA95-1B38EC23D681}">
      <dsp:nvSpPr>
        <dsp:cNvPr id="0" name=""/>
        <dsp:cNvSpPr/>
      </dsp:nvSpPr>
      <dsp:spPr>
        <a:xfrm>
          <a:off x="0" y="2719608"/>
          <a:ext cx="8229600" cy="815334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rgbClr val="00B050"/>
              </a:solidFill>
            </a:rPr>
            <a:t>Создание и оформление профсоюзного стенда;</a:t>
          </a:r>
        </a:p>
      </dsp:txBody>
      <dsp:txXfrm>
        <a:off x="39801" y="2759409"/>
        <a:ext cx="8149998" cy="735732"/>
      </dsp:txXfrm>
    </dsp:sp>
    <dsp:sp modelId="{BA885BB0-B22A-408F-9159-C3038687319E}">
      <dsp:nvSpPr>
        <dsp:cNvPr id="0" name=""/>
        <dsp:cNvSpPr/>
      </dsp:nvSpPr>
      <dsp:spPr>
        <a:xfrm>
          <a:off x="0" y="3583902"/>
          <a:ext cx="8229600" cy="815334"/>
        </a:xfrm>
        <a:prstGeom prst="round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rgbClr val="00B050"/>
              </a:solidFill>
            </a:rPr>
            <a:t>Работа по сохранению профсоюзного членства и разъяснительная работа по вовлечению в Профсоюз новых членов. </a:t>
          </a:r>
        </a:p>
      </dsp:txBody>
      <dsp:txXfrm>
        <a:off x="39801" y="3623703"/>
        <a:ext cx="8149998" cy="73573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3666C2-2BCE-4D25-80EB-38D846518AF7}">
      <dsp:nvSpPr>
        <dsp:cNvPr id="0" name=""/>
        <dsp:cNvSpPr/>
      </dsp:nvSpPr>
      <dsp:spPr>
        <a:xfrm>
          <a:off x="0" y="0"/>
          <a:ext cx="7786742" cy="616049"/>
        </a:xfrm>
        <a:prstGeom prst="roundRect">
          <a:avLst/>
        </a:prstGeom>
        <a:solidFill>
          <a:schemeClr val="bg2"/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Подготовлен и подписан коллективный договор;</a:t>
          </a:r>
        </a:p>
      </dsp:txBody>
      <dsp:txXfrm>
        <a:off x="30073" y="30073"/>
        <a:ext cx="7726596" cy="555903"/>
      </dsp:txXfrm>
    </dsp:sp>
    <dsp:sp modelId="{9189E8ED-2A65-4871-BB5C-8C85FEF0331D}">
      <dsp:nvSpPr>
        <dsp:cNvPr id="0" name=""/>
        <dsp:cNvSpPr/>
      </dsp:nvSpPr>
      <dsp:spPr>
        <a:xfrm>
          <a:off x="0" y="639406"/>
          <a:ext cx="7786742" cy="616049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Решались вопросы, связанные с трудовыми спорами и конфликтами с соблюдением трудового законодательства</a:t>
          </a:r>
          <a:r>
            <a:rPr lang="ru-RU" sz="1800" b="1" kern="1200" dirty="0"/>
            <a:t>;</a:t>
          </a:r>
        </a:p>
      </dsp:txBody>
      <dsp:txXfrm>
        <a:off x="30073" y="669479"/>
        <a:ext cx="7726596" cy="555903"/>
      </dsp:txXfrm>
    </dsp:sp>
    <dsp:sp modelId="{E56CD4DF-7A2D-4C9F-B233-5DA9FE7685F5}">
      <dsp:nvSpPr>
        <dsp:cNvPr id="0" name=""/>
        <dsp:cNvSpPr/>
      </dsp:nvSpPr>
      <dsp:spPr>
        <a:xfrm>
          <a:off x="0" y="1255719"/>
          <a:ext cx="7786742" cy="616049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Разработка и принятие Положения о первичной профсоюзной организации МОУ «</a:t>
          </a:r>
          <a:r>
            <a:rPr lang="ru-RU" sz="1600" b="1" kern="1200" dirty="0" err="1"/>
            <a:t>Сынтульская</a:t>
          </a:r>
          <a:r>
            <a:rPr lang="ru-RU" sz="1600" b="1" kern="1200" dirty="0"/>
            <a:t> СОШ»;</a:t>
          </a:r>
        </a:p>
      </dsp:txBody>
      <dsp:txXfrm>
        <a:off x="30073" y="1285792"/>
        <a:ext cx="7726596" cy="555903"/>
      </dsp:txXfrm>
    </dsp:sp>
    <dsp:sp modelId="{69F3BF05-FE6B-4D5A-AD31-3DA2112CCB93}">
      <dsp:nvSpPr>
        <dsp:cNvPr id="0" name=""/>
        <dsp:cNvSpPr/>
      </dsp:nvSpPr>
      <dsp:spPr>
        <a:xfrm>
          <a:off x="0" y="1882878"/>
          <a:ext cx="7786742" cy="616049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Разработка и принятие Положения о выплате материальной помощи членам Профсоюза.</a:t>
          </a:r>
        </a:p>
      </dsp:txBody>
      <dsp:txXfrm>
        <a:off x="30073" y="1912951"/>
        <a:ext cx="7726596" cy="55590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117FCF-78AD-4C26-BA0B-9AFEB30A8FD1}">
      <dsp:nvSpPr>
        <dsp:cNvPr id="0" name=""/>
        <dsp:cNvSpPr/>
      </dsp:nvSpPr>
      <dsp:spPr>
        <a:xfrm rot="5400000">
          <a:off x="3315860" y="93520"/>
          <a:ext cx="4244033" cy="5118001"/>
        </a:xfrm>
        <a:prstGeom prst="round2Same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90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Содействие созданию в учреждении здоровых и безопасных условий труда, соответствующих требованиям норм, правил и инструкций по охране труда.</a:t>
          </a: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Осуществление контроля состояния охраны труда на рабочих местах, соблюдения законных прав и интересов работников в области охраны труда, сохранением их жизни и здоровья в процессе трудовой деятельности.</a:t>
          </a: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500" kern="1200" dirty="0"/>
        </a:p>
      </dsp:txBody>
      <dsp:txXfrm rot="-5400000">
        <a:off x="2878877" y="737681"/>
        <a:ext cx="4910824" cy="3829679"/>
      </dsp:txXfrm>
    </dsp:sp>
    <dsp:sp modelId="{C07F3116-DE30-448C-B3FA-21E52B0123F5}">
      <dsp:nvSpPr>
        <dsp:cNvPr id="0" name=""/>
        <dsp:cNvSpPr/>
      </dsp:nvSpPr>
      <dsp:spPr>
        <a:xfrm>
          <a:off x="0" y="0"/>
          <a:ext cx="2878876" cy="5305042"/>
        </a:xfrm>
        <a:prstGeom prst="roundRect">
          <a:avLst/>
        </a:prstGeom>
        <a:gradFill rotWithShape="1">
          <a:gsLst>
            <a:gs pos="0">
              <a:schemeClr val="accent1">
                <a:tint val="1000"/>
                <a:satMod val="255000"/>
              </a:schemeClr>
            </a:gs>
            <a:gs pos="55000">
              <a:schemeClr val="accent1">
                <a:tint val="12000"/>
                <a:satMod val="255000"/>
              </a:schemeClr>
            </a:gs>
            <a:gs pos="100000">
              <a:schemeClr val="accent1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1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i="1" kern="1200" dirty="0"/>
            <a:t>Основными задачами первичной профсоюзной организации в области охраны труда являются:</a:t>
          </a:r>
          <a:endParaRPr lang="ru-RU" sz="2700" kern="1200" dirty="0"/>
        </a:p>
      </dsp:txBody>
      <dsp:txXfrm>
        <a:off x="140535" y="140535"/>
        <a:ext cx="2597806" cy="502397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F1EA72-471C-43A1-8CCF-AEC1B910C199}">
      <dsp:nvSpPr>
        <dsp:cNvPr id="0" name=""/>
        <dsp:cNvSpPr/>
      </dsp:nvSpPr>
      <dsp:spPr>
        <a:xfrm>
          <a:off x="0" y="0"/>
          <a:ext cx="7929617" cy="492277"/>
        </a:xfrm>
        <a:prstGeom prst="roundRect">
          <a:avLst/>
        </a:prstGeom>
        <a:gradFill flip="none" rotWithShape="0">
          <a:gsLst>
            <a:gs pos="0">
              <a:schemeClr val="accent3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3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3">
                <a:lumMod val="40000"/>
                <a:lumOff val="6000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Хорошо трудиться можем и умеем отдыхать.</a:t>
          </a:r>
        </a:p>
      </dsp:txBody>
      <dsp:txXfrm>
        <a:off x="24031" y="24031"/>
        <a:ext cx="7881555" cy="444215"/>
      </dsp:txXfrm>
    </dsp:sp>
    <dsp:sp modelId="{015400AD-E06A-410F-B96A-CFE4B4CC6C7B}">
      <dsp:nvSpPr>
        <dsp:cNvPr id="0" name=""/>
        <dsp:cNvSpPr/>
      </dsp:nvSpPr>
      <dsp:spPr>
        <a:xfrm>
          <a:off x="0" y="563089"/>
          <a:ext cx="7929617" cy="492277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9525" cap="flat" cmpd="sng" algn="ctr">
          <a:solidFill>
            <a:schemeClr val="accent1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Не отнять у нас веселья и задора не отнять!</a:t>
          </a:r>
        </a:p>
      </dsp:txBody>
      <dsp:txXfrm>
        <a:off x="24031" y="587120"/>
        <a:ext cx="7881555" cy="44421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64D4F-7CF2-475F-8A18-BB2BE3462A05}">
      <dsp:nvSpPr>
        <dsp:cNvPr id="0" name=""/>
        <dsp:cNvSpPr/>
      </dsp:nvSpPr>
      <dsp:spPr>
        <a:xfrm>
          <a:off x="0" y="4939"/>
          <a:ext cx="8143900" cy="5616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9525" cap="flat" cmpd="sng" algn="ctr">
          <a:solidFill>
            <a:schemeClr val="accent1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Ветераны педагогического труда всегда рядом с нами</a:t>
          </a:r>
        </a:p>
      </dsp:txBody>
      <dsp:txXfrm>
        <a:off x="27415" y="32354"/>
        <a:ext cx="8089070" cy="50677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C00C6-2A1A-4456-8BEC-ECBD6158481E}">
      <dsp:nvSpPr>
        <dsp:cNvPr id="0" name=""/>
        <dsp:cNvSpPr/>
      </dsp:nvSpPr>
      <dsp:spPr>
        <a:xfrm>
          <a:off x="0" y="0"/>
          <a:ext cx="5000660" cy="917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solidFill>
            <a:schemeClr val="tx1"/>
          </a:solidFill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perspectiveContrastingRightFacing"/>
          <a:lightRig rig="threeP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t" anchorCtr="1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В работе нам нет равных</a:t>
          </a:r>
        </a:p>
      </dsp:txBody>
      <dsp:txXfrm>
        <a:off x="44778" y="44778"/>
        <a:ext cx="4911104" cy="82772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B7D309-984C-45DD-B5F6-2B9F206D7E6B}">
      <dsp:nvSpPr>
        <dsp:cNvPr id="0" name=""/>
        <dsp:cNvSpPr/>
      </dsp:nvSpPr>
      <dsp:spPr>
        <a:xfrm>
          <a:off x="0" y="206659"/>
          <a:ext cx="3714776" cy="75816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3175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chemeClr val="accent2">
                  <a:lumMod val="75000"/>
                </a:schemeClr>
              </a:solidFill>
            </a:rPr>
            <a:t>Финансовая работа</a:t>
          </a:r>
          <a:endParaRPr lang="ru-RU" sz="27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37010" y="243669"/>
        <a:ext cx="3640756" cy="68414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29653B-5211-4247-B277-07F1F87A2817}">
      <dsp:nvSpPr>
        <dsp:cNvPr id="0" name=""/>
        <dsp:cNvSpPr/>
      </dsp:nvSpPr>
      <dsp:spPr>
        <a:xfrm>
          <a:off x="0" y="71438"/>
          <a:ext cx="3714776" cy="2500329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127000"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accent2">
                  <a:lumMod val="75000"/>
                </a:schemeClr>
              </a:solidFill>
            </a:rPr>
            <a:t>Финансовую основу первичной профсоюзной организации составляют членские профсоюзные взносы. </a:t>
          </a:r>
        </a:p>
      </dsp:txBody>
      <dsp:txXfrm>
        <a:off x="122056" y="193494"/>
        <a:ext cx="3470664" cy="225621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391684-92E9-4319-AD5F-AD5457B63446}">
      <dsp:nvSpPr>
        <dsp:cNvPr id="0" name=""/>
        <dsp:cNvSpPr/>
      </dsp:nvSpPr>
      <dsp:spPr>
        <a:xfrm rot="5400000">
          <a:off x="4642696" y="-2130925"/>
          <a:ext cx="1753409" cy="6249193"/>
        </a:xfrm>
        <a:prstGeom prst="round2Same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905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Приобретение  новогодних  подарков для детей членов Профсоюза;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Организация юбилеев и праздников; 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Оказание материальной помощи и поддержки членам Профсоюза согласно Положению о материальной помощи.</a:t>
          </a:r>
        </a:p>
      </dsp:txBody>
      <dsp:txXfrm rot="-5400000">
        <a:off x="2394804" y="202561"/>
        <a:ext cx="6163599" cy="1582221"/>
      </dsp:txXfrm>
    </dsp:sp>
    <dsp:sp modelId="{906C242B-7CB2-46BD-B244-3D2EE7B78364}">
      <dsp:nvSpPr>
        <dsp:cNvPr id="0" name=""/>
        <dsp:cNvSpPr/>
      </dsp:nvSpPr>
      <dsp:spPr>
        <a:xfrm>
          <a:off x="2422" y="941"/>
          <a:ext cx="2389958" cy="1926942"/>
        </a:xfrm>
        <a:prstGeom prst="roundRect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5334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Расходование средств проходило по следующим статьям:</a:t>
          </a:r>
        </a:p>
      </dsp:txBody>
      <dsp:txXfrm>
        <a:off x="96488" y="95007"/>
        <a:ext cx="2201826" cy="173881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083E96-D36C-496D-B32B-2339EABC5740}">
      <dsp:nvSpPr>
        <dsp:cNvPr id="0" name=""/>
        <dsp:cNvSpPr/>
      </dsp:nvSpPr>
      <dsp:spPr>
        <a:xfrm>
          <a:off x="0" y="959450"/>
          <a:ext cx="9186866" cy="463319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За отчётный период</a:t>
          </a:r>
          <a:r>
            <a:rPr lang="ru-RU" sz="1600" b="1" i="1" kern="1200" dirty="0"/>
            <a:t> </a:t>
          </a:r>
          <a:r>
            <a:rPr lang="ru-RU" sz="1600" b="1" kern="1200" dirty="0"/>
            <a:t>израсходовано:</a:t>
          </a:r>
        </a:p>
      </dsp:txBody>
      <dsp:txXfrm>
        <a:off x="22617" y="982067"/>
        <a:ext cx="9141632" cy="418085"/>
      </dsp:txXfrm>
    </dsp:sp>
    <dsp:sp modelId="{D2DABD05-0252-442F-9F0C-616552A718EF}">
      <dsp:nvSpPr>
        <dsp:cNvPr id="0" name=""/>
        <dsp:cNvSpPr/>
      </dsp:nvSpPr>
      <dsp:spPr>
        <a:xfrm>
          <a:off x="0" y="1468850"/>
          <a:ext cx="9186866" cy="463319"/>
        </a:xfrm>
        <a:prstGeom prst="roundRect">
          <a:avLst/>
        </a:prstGeom>
        <a:gradFill flip="none" rotWithShape="0"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10800000" scaled="1"/>
          <a:tileRect/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на проведение праздников, вечеров отдыха для членов Профсоюза -7000 рублей;</a:t>
          </a:r>
        </a:p>
      </dsp:txBody>
      <dsp:txXfrm>
        <a:off x="22617" y="1491467"/>
        <a:ext cx="9141632" cy="418085"/>
      </dsp:txXfrm>
    </dsp:sp>
    <dsp:sp modelId="{7CFB05C8-64F7-4B64-A1A1-BB7E5CB65ED6}">
      <dsp:nvSpPr>
        <dsp:cNvPr id="0" name=""/>
        <dsp:cNvSpPr/>
      </dsp:nvSpPr>
      <dsp:spPr>
        <a:xfrm>
          <a:off x="0" y="1978250"/>
          <a:ext cx="9186866" cy="463319"/>
        </a:xfrm>
        <a:prstGeom prst="round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Профсоюзным комитетом были организованы поздравления юбиляров – 7500 рублей; </a:t>
          </a:r>
        </a:p>
      </dsp:txBody>
      <dsp:txXfrm>
        <a:off x="22617" y="2000867"/>
        <a:ext cx="9141632" cy="418085"/>
      </dsp:txXfrm>
    </dsp:sp>
    <dsp:sp modelId="{433C1DF1-CC6A-43D9-BAC3-F18E95FEE35B}">
      <dsp:nvSpPr>
        <dsp:cNvPr id="0" name=""/>
        <dsp:cNvSpPr/>
      </dsp:nvSpPr>
      <dsp:spPr>
        <a:xfrm>
          <a:off x="0" y="2487651"/>
          <a:ext cx="9186866" cy="463319"/>
        </a:xfrm>
        <a:prstGeom prst="roundRect">
          <a:avLst/>
        </a:prstGeom>
        <a:gradFill flip="none" rotWithShape="0">
          <a:gsLst>
            <a:gs pos="0">
              <a:schemeClr val="accent4">
                <a:lumMod val="40000"/>
                <a:lumOff val="60000"/>
                <a:shade val="30000"/>
                <a:satMod val="115000"/>
              </a:schemeClr>
            </a:gs>
            <a:gs pos="50000">
              <a:schemeClr val="accent4">
                <a:lumMod val="40000"/>
                <a:lumOff val="60000"/>
                <a:shade val="67500"/>
                <a:satMod val="115000"/>
              </a:schemeClr>
            </a:gs>
            <a:gs pos="100000">
              <a:schemeClr val="accent4">
                <a:lumMod val="40000"/>
                <a:lumOff val="6000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на оказание материальной помощи членам Профсоюза – 17000 рублей;</a:t>
          </a:r>
        </a:p>
      </dsp:txBody>
      <dsp:txXfrm>
        <a:off x="22617" y="2510268"/>
        <a:ext cx="9141632" cy="418085"/>
      </dsp:txXfrm>
    </dsp:sp>
    <dsp:sp modelId="{508FCC60-7650-4961-ABEE-45A09C890260}">
      <dsp:nvSpPr>
        <dsp:cNvPr id="0" name=""/>
        <dsp:cNvSpPr/>
      </dsp:nvSpPr>
      <dsp:spPr>
        <a:xfrm>
          <a:off x="0" y="2997050"/>
          <a:ext cx="9186866" cy="463319"/>
        </a:xfrm>
        <a:prstGeom prst="roundRect">
          <a:avLst/>
        </a:prstGeom>
        <a:gradFill flip="none" rotWithShape="0">
          <a:gsLst>
            <a:gs pos="0">
              <a:schemeClr val="accent6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6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6">
                <a:lumMod val="60000"/>
                <a:lumOff val="40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на новогодние подарки детям членов профсоюзной организации – 5 850 рублей.</a:t>
          </a:r>
        </a:p>
      </dsp:txBody>
      <dsp:txXfrm>
        <a:off x="22617" y="3019667"/>
        <a:ext cx="9141632" cy="418085"/>
      </dsp:txXfrm>
    </dsp:sp>
    <dsp:sp modelId="{28DA946A-F294-42F2-A970-C600A1750F39}">
      <dsp:nvSpPr>
        <dsp:cNvPr id="0" name=""/>
        <dsp:cNvSpPr/>
      </dsp:nvSpPr>
      <dsp:spPr>
        <a:xfrm>
          <a:off x="0" y="3506451"/>
          <a:ext cx="9186866" cy="463319"/>
        </a:xfrm>
        <a:prstGeom prst="roundRect">
          <a:avLst/>
        </a:prstGeom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lin ang="0" scaled="1"/>
          <a:tileRect/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Итого: 37350 рублей</a:t>
          </a:r>
          <a:r>
            <a:rPr lang="ru-RU" sz="1600" kern="1200" dirty="0"/>
            <a:t>.</a:t>
          </a:r>
        </a:p>
      </dsp:txBody>
      <dsp:txXfrm>
        <a:off x="22617" y="3529068"/>
        <a:ext cx="9141632" cy="41808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875BAC-DBA4-4FB8-B9BE-6F087E8C24B6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CD9527-E2E2-4B87-8F97-8FAD6BD57D38}">
      <dsp:nvSpPr>
        <dsp:cNvPr id="0" name=""/>
        <dsp:cNvSpPr/>
      </dsp:nvSpPr>
      <dsp:spPr>
        <a:xfrm>
          <a:off x="571500" y="0"/>
          <a:ext cx="7658100" cy="1143000"/>
        </a:xfrm>
        <a:prstGeom prst="rect">
          <a:avLst/>
        </a:prstGeom>
        <a:gradFill flip="none" rotWithShape="0">
          <a:gsLst>
            <a:gs pos="0">
              <a:srgbClr val="D6EDBD">
                <a:shade val="30000"/>
                <a:satMod val="115000"/>
              </a:srgbClr>
            </a:gs>
            <a:gs pos="50000">
              <a:srgbClr val="D6EDBD">
                <a:shade val="67500"/>
                <a:satMod val="115000"/>
              </a:srgbClr>
            </a:gs>
            <a:gs pos="100000">
              <a:srgbClr val="D6EDBD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b="1" kern="1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Проведённая работа</a:t>
          </a:r>
        </a:p>
      </dsp:txBody>
      <dsp:txXfrm>
        <a:off x="571500" y="0"/>
        <a:ext cx="7658100" cy="114300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467560-E660-4A8E-AE37-6A98BFF87C4D}">
      <dsp:nvSpPr>
        <dsp:cNvPr id="0" name=""/>
        <dsp:cNvSpPr/>
      </dsp:nvSpPr>
      <dsp:spPr>
        <a:xfrm>
          <a:off x="0" y="0"/>
          <a:ext cx="8229600" cy="700447"/>
        </a:xfrm>
        <a:prstGeom prst="roundRect">
          <a:avLst/>
        </a:prstGeom>
        <a:solidFill>
          <a:schemeClr val="bg2">
            <a:lumMod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Материальная помощь из </a:t>
          </a:r>
          <a:r>
            <a:rPr lang="ru-RU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профбюджета</a:t>
          </a: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;</a:t>
          </a:r>
        </a:p>
      </dsp:txBody>
      <dsp:txXfrm>
        <a:off x="34193" y="34193"/>
        <a:ext cx="8161214" cy="632061"/>
      </dsp:txXfrm>
    </dsp:sp>
    <dsp:sp modelId="{CD74D441-39F3-49DB-869D-FC17631607D6}">
      <dsp:nvSpPr>
        <dsp:cNvPr id="0" name=""/>
        <dsp:cNvSpPr/>
      </dsp:nvSpPr>
      <dsp:spPr>
        <a:xfrm>
          <a:off x="0" y="571505"/>
          <a:ext cx="8229600" cy="500826"/>
        </a:xfrm>
        <a:prstGeom prst="roundRect">
          <a:avLst/>
        </a:prstGeom>
        <a:gradFill rotWithShape="0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Участие в распределении стимулирующего фонда;</a:t>
          </a:r>
        </a:p>
      </dsp:txBody>
      <dsp:txXfrm>
        <a:off x="24448" y="595953"/>
        <a:ext cx="8180704" cy="451930"/>
      </dsp:txXfrm>
    </dsp:sp>
    <dsp:sp modelId="{40789F7A-275B-4F92-9227-83E7F0A46553}">
      <dsp:nvSpPr>
        <dsp:cNvPr id="0" name=""/>
        <dsp:cNvSpPr/>
      </dsp:nvSpPr>
      <dsp:spPr>
        <a:xfrm>
          <a:off x="0" y="1000133"/>
          <a:ext cx="8229600" cy="617225"/>
        </a:xfrm>
        <a:prstGeom prst="roundRect">
          <a:avLst/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Частичная оплата путёвок в санатории и дома отдыха;</a:t>
          </a:r>
        </a:p>
      </dsp:txBody>
      <dsp:txXfrm>
        <a:off x="30130" y="1030263"/>
        <a:ext cx="8169340" cy="556965"/>
      </dsp:txXfrm>
    </dsp:sp>
    <dsp:sp modelId="{72F6C05C-F9EA-4EDF-8040-8D683112A66E}">
      <dsp:nvSpPr>
        <dsp:cNvPr id="0" name=""/>
        <dsp:cNvSpPr/>
      </dsp:nvSpPr>
      <dsp:spPr>
        <a:xfrm>
          <a:off x="0" y="1571637"/>
          <a:ext cx="8229600" cy="742668"/>
        </a:xfrm>
        <a:prstGeom prst="roundRect">
          <a:avLst/>
        </a:prstGeom>
        <a:solidFill>
          <a:schemeClr val="accent4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Бесплатные консультации и помощь областного юриста;</a:t>
          </a:r>
        </a:p>
      </dsp:txBody>
      <dsp:txXfrm>
        <a:off x="36254" y="1607891"/>
        <a:ext cx="8157092" cy="670160"/>
      </dsp:txXfrm>
    </dsp:sp>
    <dsp:sp modelId="{C5E79845-A7E2-4C7F-9490-03458E92DD41}">
      <dsp:nvSpPr>
        <dsp:cNvPr id="0" name=""/>
        <dsp:cNvSpPr/>
      </dsp:nvSpPr>
      <dsp:spPr>
        <a:xfrm>
          <a:off x="0" y="2214576"/>
          <a:ext cx="8229600" cy="36855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Бесплатное медицинское обследование;</a:t>
          </a:r>
        </a:p>
      </dsp:txBody>
      <dsp:txXfrm>
        <a:off x="17991" y="2232567"/>
        <a:ext cx="8193618" cy="332568"/>
      </dsp:txXfrm>
    </dsp:sp>
    <dsp:sp modelId="{F56EB0F3-96C5-4176-BAE7-E27C91AE4D32}">
      <dsp:nvSpPr>
        <dsp:cNvPr id="0" name=""/>
        <dsp:cNvSpPr/>
      </dsp:nvSpPr>
      <dsp:spPr>
        <a:xfrm>
          <a:off x="0" y="2571769"/>
          <a:ext cx="8229600" cy="36855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Бесплатные подарки;</a:t>
          </a:r>
        </a:p>
      </dsp:txBody>
      <dsp:txXfrm>
        <a:off x="17991" y="2589760"/>
        <a:ext cx="8193618" cy="332568"/>
      </dsp:txXfrm>
    </dsp:sp>
    <dsp:sp modelId="{EB1F619D-B919-4165-BB3E-535CE8EA0B82}">
      <dsp:nvSpPr>
        <dsp:cNvPr id="0" name=""/>
        <dsp:cNvSpPr/>
      </dsp:nvSpPr>
      <dsp:spPr>
        <a:xfrm>
          <a:off x="0" y="3000397"/>
          <a:ext cx="8229600" cy="543467"/>
        </a:xfrm>
        <a:prstGeom prst="roundRect">
          <a:avLst/>
        </a:prstGeom>
        <a:solidFill>
          <a:srgbClr val="FF339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Компенсация расходов на оплату жилых помещений, отопления и освещения, вывоз ТБО; </a:t>
          </a:r>
        </a:p>
      </dsp:txBody>
      <dsp:txXfrm>
        <a:off x="26530" y="3026927"/>
        <a:ext cx="8176540" cy="490407"/>
      </dsp:txXfrm>
    </dsp:sp>
    <dsp:sp modelId="{50EA4E5C-108E-4EFD-B541-90C6F958AA02}">
      <dsp:nvSpPr>
        <dsp:cNvPr id="0" name=""/>
        <dsp:cNvSpPr/>
      </dsp:nvSpPr>
      <dsp:spPr>
        <a:xfrm>
          <a:off x="0" y="3571900"/>
          <a:ext cx="8229600" cy="592996"/>
        </a:xfrm>
        <a:prstGeom prst="roundRect">
          <a:avLst/>
        </a:prstGeom>
        <a:solidFill>
          <a:srgbClr val="E5474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Возможность приобрести льготный проездной билет на общественный транспорт</a:t>
          </a: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; </a:t>
          </a:r>
        </a:p>
      </dsp:txBody>
      <dsp:txXfrm>
        <a:off x="28948" y="3600848"/>
        <a:ext cx="8171704" cy="535100"/>
      </dsp:txXfrm>
    </dsp:sp>
    <dsp:sp modelId="{217982D0-5DED-47BE-85F4-A7B2CEB1ABAF}">
      <dsp:nvSpPr>
        <dsp:cNvPr id="0" name=""/>
        <dsp:cNvSpPr/>
      </dsp:nvSpPr>
      <dsp:spPr>
        <a:xfrm>
          <a:off x="0" y="4143404"/>
          <a:ext cx="8229600" cy="368550"/>
        </a:xfrm>
        <a:prstGeom prst="round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Дисконтная карта члена Профсоюза. </a:t>
          </a:r>
        </a:p>
      </dsp:txBody>
      <dsp:txXfrm>
        <a:off x="17991" y="4161395"/>
        <a:ext cx="8193618" cy="33256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09A0AB-4917-4417-92AA-F22652304C35}">
      <dsp:nvSpPr>
        <dsp:cNvPr id="0" name=""/>
        <dsp:cNvSpPr/>
      </dsp:nvSpPr>
      <dsp:spPr>
        <a:xfrm>
          <a:off x="0" y="9899"/>
          <a:ext cx="7758138" cy="1123200"/>
        </a:xfrm>
        <a:prstGeom prst="roundRect">
          <a:avLst/>
        </a:prstGeom>
        <a:gradFill rotWithShape="1">
          <a:gsLst>
            <a:gs pos="0">
              <a:schemeClr val="accent3">
                <a:tint val="1000"/>
                <a:satMod val="255000"/>
              </a:schemeClr>
            </a:gs>
            <a:gs pos="55000">
              <a:schemeClr val="accent3">
                <a:tint val="12000"/>
                <a:satMod val="255000"/>
              </a:schemeClr>
            </a:gs>
            <a:gs pos="100000">
              <a:schemeClr val="accent3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1" kern="1200" dirty="0"/>
            <a:t>Социальная поддержка</a:t>
          </a:r>
        </a:p>
      </dsp:txBody>
      <dsp:txXfrm>
        <a:off x="54830" y="64729"/>
        <a:ext cx="7648478" cy="101354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91AFA-CE2A-4845-9C5D-E820DE98B8EA}">
      <dsp:nvSpPr>
        <dsp:cNvPr id="0" name=""/>
        <dsp:cNvSpPr/>
      </dsp:nvSpPr>
      <dsp:spPr>
        <a:xfrm>
          <a:off x="0" y="6126"/>
          <a:ext cx="8229600" cy="405404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9525" cap="flat" cmpd="sng" algn="ctr">
          <a:solidFill>
            <a:schemeClr val="accent1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Проведённая работа</a:t>
          </a:r>
        </a:p>
      </dsp:txBody>
      <dsp:txXfrm>
        <a:off x="19790" y="25916"/>
        <a:ext cx="8190020" cy="365824"/>
      </dsp:txXfrm>
    </dsp:sp>
    <dsp:sp modelId="{98B2B978-E156-427B-A23D-595319AA3632}">
      <dsp:nvSpPr>
        <dsp:cNvPr id="0" name=""/>
        <dsp:cNvSpPr/>
      </dsp:nvSpPr>
      <dsp:spPr>
        <a:xfrm>
          <a:off x="0" y="448787"/>
          <a:ext cx="8229600" cy="405404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 отчётный период профкомом была оказана материальная помощь </a:t>
          </a:r>
          <a:endParaRPr lang="ru-RU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90" y="468577"/>
        <a:ext cx="8190020" cy="36582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8756D0-8E46-4B49-99A4-E36A59530D2F}">
      <dsp:nvSpPr>
        <dsp:cNvPr id="0" name=""/>
        <dsp:cNvSpPr/>
      </dsp:nvSpPr>
      <dsp:spPr>
        <a:xfrm>
          <a:off x="0" y="16333"/>
          <a:ext cx="7858180" cy="418230"/>
        </a:xfrm>
        <a:prstGeom prst="roundRect">
          <a:avLst/>
        </a:prstGeom>
        <a:gradFill flip="none" rotWithShape="0">
          <a:gsLst>
            <a:gs pos="0">
              <a:schemeClr val="accent2">
                <a:shade val="30000"/>
                <a:satMod val="115000"/>
              </a:schemeClr>
            </a:gs>
            <a:gs pos="50000">
              <a:schemeClr val="accent2">
                <a:shade val="67500"/>
                <a:satMod val="115000"/>
              </a:schemeClr>
            </a:gs>
            <a:gs pos="100000">
              <a:schemeClr val="accent2"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Основные направления деятельности первичной профсоюзной </a:t>
          </a:r>
          <a:endParaRPr lang="ru-RU" sz="1400" kern="1200" dirty="0"/>
        </a:p>
      </dsp:txBody>
      <dsp:txXfrm>
        <a:off x="20416" y="36749"/>
        <a:ext cx="7817348" cy="377398"/>
      </dsp:txXfrm>
    </dsp:sp>
    <dsp:sp modelId="{82C6CF32-4663-4729-8436-8F8D5A28A1E2}">
      <dsp:nvSpPr>
        <dsp:cNvPr id="0" name=""/>
        <dsp:cNvSpPr/>
      </dsp:nvSpPr>
      <dsp:spPr>
        <a:xfrm>
          <a:off x="0" y="477763"/>
          <a:ext cx="7858180" cy="434362"/>
        </a:xfrm>
        <a:prstGeom prst="roundRect">
          <a:avLst/>
        </a:prstGeom>
        <a:gradFill flip="none" rotWithShape="0">
          <a:gsLst>
            <a:gs pos="0">
              <a:srgbClr val="C0FC84">
                <a:shade val="30000"/>
                <a:satMod val="115000"/>
              </a:srgbClr>
            </a:gs>
            <a:gs pos="50000">
              <a:srgbClr val="C0FC84">
                <a:shade val="67500"/>
                <a:satMod val="115000"/>
              </a:srgbClr>
            </a:gs>
            <a:gs pos="100000">
              <a:srgbClr val="C0FC84">
                <a:shade val="100000"/>
                <a:satMod val="115000"/>
              </a:srgbClr>
            </a:gs>
          </a:gsLst>
          <a:lin ang="0" scaled="1"/>
          <a:tileRect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организации МОУ «</a:t>
          </a:r>
          <a:r>
            <a:rPr lang="ru-RU" sz="1400" b="1" kern="1200" dirty="0" err="1"/>
            <a:t>Сынтульская</a:t>
          </a:r>
          <a:r>
            <a:rPr lang="ru-RU" sz="1400" b="1" kern="1200" dirty="0"/>
            <a:t> СОШ» на 2017 год</a:t>
          </a:r>
          <a:endParaRPr lang="ru-RU" sz="1400" kern="1200" dirty="0"/>
        </a:p>
      </dsp:txBody>
      <dsp:txXfrm>
        <a:off x="21204" y="498967"/>
        <a:ext cx="7815772" cy="39195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344873-3B2D-40B0-A54E-406D7C4E9233}">
      <dsp:nvSpPr>
        <dsp:cNvPr id="0" name=""/>
        <dsp:cNvSpPr/>
      </dsp:nvSpPr>
      <dsp:spPr>
        <a:xfrm>
          <a:off x="0" y="772003"/>
          <a:ext cx="7772400" cy="3442838"/>
        </a:xfrm>
        <a:prstGeom prst="roundRect">
          <a:avLst/>
        </a:prstGeom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ln w="9525" cap="flat" cmpd="sng" algn="ctr">
          <a:solidFill>
            <a:schemeClr val="accent3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b="1" kern="1200" dirty="0"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effectLst/>
              <a:latin typeface="Times New Roman" pitchFamily="18" charset="0"/>
              <a:cs typeface="Times New Roman" pitchFamily="18" charset="0"/>
            </a:rPr>
            <a:t>Спасибо за внимание</a:t>
          </a:r>
        </a:p>
      </dsp:txBody>
      <dsp:txXfrm>
        <a:off x="168065" y="940068"/>
        <a:ext cx="7436270" cy="3106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49783A1-A138-4ECC-B3F7-A2391E06DD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E2ACD7C-156C-4F12-A41F-F91A2C4DF4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3EE710E-602B-407D-8E14-44FBC0729196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17A3E27-3011-4F3F-8B95-E46239D507B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9A55C2-678C-4F37-A654-49EFD157D3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7EE5023-3611-4FF6-B9D9-567650D1C82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4E092D1-08E9-4F3D-B8ED-5005FBBBE6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2B4677-8421-40A6-90C9-C91576321D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B6D7D97-CB68-4F08-856D-60DB65645A8C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D88FCFB5-AFCA-42E4-A355-911E27A671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28C0BB4E-BD74-41A2-9DFC-B367C86A4B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1104C6-B24A-489A-A9B4-DAD26C5035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FF66F6-F1E9-4B4E-A2D2-28E6CE3D47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7B636BF-1391-493D-9E88-5D989184025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>
            <a:extLst>
              <a:ext uri="{FF2B5EF4-FFF2-40B4-BE49-F238E27FC236}">
                <a16:creationId xmlns:a16="http://schemas.microsoft.com/office/drawing/2014/main" id="{EFF39416-BEB9-4F09-ACB9-661720DAA1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>
            <a:extLst>
              <a:ext uri="{FF2B5EF4-FFF2-40B4-BE49-F238E27FC236}">
                <a16:creationId xmlns:a16="http://schemas.microsoft.com/office/drawing/2014/main" id="{2E7CFB84-9A94-4357-A6B5-058DB51606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55300" name="Номер слайда 3">
            <a:extLst>
              <a:ext uri="{FF2B5EF4-FFF2-40B4-BE49-F238E27FC236}">
                <a16:creationId xmlns:a16="http://schemas.microsoft.com/office/drawing/2014/main" id="{299F5F73-1D79-43B5-980B-7BD0C76E3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fld id="{988527C8-E4D0-47EF-9D3F-038DE2BF545A}" type="slidenum">
              <a:rPr lang="ru-RU" altLang="ru-RU">
                <a:latin typeface="Calibri" panose="020F0502020204030204" pitchFamily="34" charset="0"/>
              </a:rPr>
              <a:pPr/>
              <a:t>2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>
            <a:extLst>
              <a:ext uri="{FF2B5EF4-FFF2-40B4-BE49-F238E27FC236}">
                <a16:creationId xmlns:a16="http://schemas.microsoft.com/office/drawing/2014/main" id="{3C39B114-B267-4235-A7CA-A56739A96F4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Заметки 2">
            <a:extLst>
              <a:ext uri="{FF2B5EF4-FFF2-40B4-BE49-F238E27FC236}">
                <a16:creationId xmlns:a16="http://schemas.microsoft.com/office/drawing/2014/main" id="{177C6326-9253-4EC8-A42C-C6ED89B476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56324" name="Номер слайда 3">
            <a:extLst>
              <a:ext uri="{FF2B5EF4-FFF2-40B4-BE49-F238E27FC236}">
                <a16:creationId xmlns:a16="http://schemas.microsoft.com/office/drawing/2014/main" id="{F6652BC5-D5C5-4A76-87B3-13374BBE8E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fld id="{8B36928C-3685-450C-AE21-1060A40666BC}" type="slidenum">
              <a:rPr lang="ru-RU" altLang="ru-RU">
                <a:latin typeface="Calibri" panose="020F0502020204030204" pitchFamily="34" charset="0"/>
              </a:rPr>
              <a:pPr/>
              <a:t>7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>
            <a:extLst>
              <a:ext uri="{FF2B5EF4-FFF2-40B4-BE49-F238E27FC236}">
                <a16:creationId xmlns:a16="http://schemas.microsoft.com/office/drawing/2014/main" id="{8BD492C0-D828-40B9-ABF5-A2F5EECB17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>
            <a:extLst>
              <a:ext uri="{FF2B5EF4-FFF2-40B4-BE49-F238E27FC236}">
                <a16:creationId xmlns:a16="http://schemas.microsoft.com/office/drawing/2014/main" id="{FF3D301D-2057-471B-A513-3FB06C4735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57348" name="Номер слайда 3">
            <a:extLst>
              <a:ext uri="{FF2B5EF4-FFF2-40B4-BE49-F238E27FC236}">
                <a16:creationId xmlns:a16="http://schemas.microsoft.com/office/drawing/2014/main" id="{B3047A98-503B-40DA-A80E-CE4DCF3442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fld id="{6D6231CF-3C1D-4BB3-9BC6-39D301F2FF0F}" type="slidenum">
              <a:rPr lang="ru-RU" altLang="ru-RU">
                <a:latin typeface="Calibri" panose="020F0502020204030204" pitchFamily="34" charset="0"/>
              </a:rPr>
              <a:pPr/>
              <a:t>21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>
            <a:extLst>
              <a:ext uri="{FF2B5EF4-FFF2-40B4-BE49-F238E27FC236}">
                <a16:creationId xmlns:a16="http://schemas.microsoft.com/office/drawing/2014/main" id="{37DB8438-7D09-4DCE-82D8-C8356FAE57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>
            <a:extLst>
              <a:ext uri="{FF2B5EF4-FFF2-40B4-BE49-F238E27FC236}">
                <a16:creationId xmlns:a16="http://schemas.microsoft.com/office/drawing/2014/main" id="{F747FF4A-1830-4A38-9BD3-F22A9CC9EDF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58372" name="Номер слайда 3">
            <a:extLst>
              <a:ext uri="{FF2B5EF4-FFF2-40B4-BE49-F238E27FC236}">
                <a16:creationId xmlns:a16="http://schemas.microsoft.com/office/drawing/2014/main" id="{9038EC27-86C1-42B0-A2E8-87CC7032CC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fld id="{C2F4557D-7F42-4EF6-824D-675F20F79906}" type="slidenum">
              <a:rPr lang="ru-RU" altLang="ru-RU">
                <a:latin typeface="Calibri" panose="020F0502020204030204" pitchFamily="34" charset="0"/>
              </a:rPr>
              <a:pPr/>
              <a:t>24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>
            <a:extLst>
              <a:ext uri="{FF2B5EF4-FFF2-40B4-BE49-F238E27FC236}">
                <a16:creationId xmlns:a16="http://schemas.microsoft.com/office/drawing/2014/main" id="{9301E7E5-0454-4EBA-BB1B-EDFE9A8D67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Заметки 2">
            <a:extLst>
              <a:ext uri="{FF2B5EF4-FFF2-40B4-BE49-F238E27FC236}">
                <a16:creationId xmlns:a16="http://schemas.microsoft.com/office/drawing/2014/main" id="{64089E96-FADC-4860-AA0F-2FB5FDBEFB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59396" name="Номер слайда 3">
            <a:extLst>
              <a:ext uri="{FF2B5EF4-FFF2-40B4-BE49-F238E27FC236}">
                <a16:creationId xmlns:a16="http://schemas.microsoft.com/office/drawing/2014/main" id="{84E06F86-CF3E-43A4-8945-C5DF0E8354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fld id="{94CA9D2E-4EE1-4A2A-A711-0A6BA0CFC651}" type="slidenum">
              <a:rPr lang="ru-RU" altLang="ru-RU">
                <a:latin typeface="Calibri" panose="020F0502020204030204" pitchFamily="34" charset="0"/>
              </a:rPr>
              <a:pPr/>
              <a:t>26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>
            <a:extLst>
              <a:ext uri="{FF2B5EF4-FFF2-40B4-BE49-F238E27FC236}">
                <a16:creationId xmlns:a16="http://schemas.microsoft.com/office/drawing/2014/main" id="{09C0B6F5-651A-4888-8F40-F3D36AA1D7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Заметки 2">
            <a:extLst>
              <a:ext uri="{FF2B5EF4-FFF2-40B4-BE49-F238E27FC236}">
                <a16:creationId xmlns:a16="http://schemas.microsoft.com/office/drawing/2014/main" id="{BE65E176-02FC-4689-8ED8-38994BA002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60420" name="Номер слайда 3">
            <a:extLst>
              <a:ext uri="{FF2B5EF4-FFF2-40B4-BE49-F238E27FC236}">
                <a16:creationId xmlns:a16="http://schemas.microsoft.com/office/drawing/2014/main" id="{DCC50C91-143D-4B41-AEE1-CC2A801F1D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fld id="{BC3E20D5-E580-46BF-AAAB-CAA097C61817}" type="slidenum">
              <a:rPr lang="ru-RU" altLang="ru-RU">
                <a:latin typeface="Calibri" panose="020F0502020204030204" pitchFamily="34" charset="0"/>
              </a:rPr>
              <a:pPr/>
              <a:t>28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>
            <a:extLst>
              <a:ext uri="{FF2B5EF4-FFF2-40B4-BE49-F238E27FC236}">
                <a16:creationId xmlns:a16="http://schemas.microsoft.com/office/drawing/2014/main" id="{45719ADD-E601-4C42-AB14-37F7F78D4EE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Заметки 2">
            <a:extLst>
              <a:ext uri="{FF2B5EF4-FFF2-40B4-BE49-F238E27FC236}">
                <a16:creationId xmlns:a16="http://schemas.microsoft.com/office/drawing/2014/main" id="{25C2421C-2725-4CDD-B689-EB85E573FD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61444" name="Номер слайда 3">
            <a:extLst>
              <a:ext uri="{FF2B5EF4-FFF2-40B4-BE49-F238E27FC236}">
                <a16:creationId xmlns:a16="http://schemas.microsoft.com/office/drawing/2014/main" id="{6F4EFEEF-E45F-4071-B2A1-DA8487D12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fld id="{B4A6ADE1-02E7-47D6-883C-1510B48E2D1F}" type="slidenum">
              <a:rPr lang="ru-RU" altLang="ru-RU">
                <a:latin typeface="Calibri" panose="020F0502020204030204" pitchFamily="34" charset="0"/>
              </a:rPr>
              <a:pPr/>
              <a:t>33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>
            <a:extLst>
              <a:ext uri="{FF2B5EF4-FFF2-40B4-BE49-F238E27FC236}">
                <a16:creationId xmlns:a16="http://schemas.microsoft.com/office/drawing/2014/main" id="{9E7A2F86-B9F0-480D-9850-2F72DA1BF5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>
            <a:extLst>
              <a:ext uri="{FF2B5EF4-FFF2-40B4-BE49-F238E27FC236}">
                <a16:creationId xmlns:a16="http://schemas.microsoft.com/office/drawing/2014/main" id="{4A1016A3-8828-4D73-ACB9-9E431A2E65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62468" name="Номер слайда 3">
            <a:extLst>
              <a:ext uri="{FF2B5EF4-FFF2-40B4-BE49-F238E27FC236}">
                <a16:creationId xmlns:a16="http://schemas.microsoft.com/office/drawing/2014/main" id="{68AED354-4254-474A-AF33-A5C6AC88C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fld id="{5622D217-EBAD-49A4-B373-27B62264187C}" type="slidenum">
              <a:rPr lang="ru-RU" altLang="ru-RU">
                <a:latin typeface="Calibri" panose="020F0502020204030204" pitchFamily="34" charset="0"/>
              </a:rPr>
              <a:pPr/>
              <a:t>37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>
            <a:extLst>
              <a:ext uri="{FF2B5EF4-FFF2-40B4-BE49-F238E27FC236}">
                <a16:creationId xmlns:a16="http://schemas.microsoft.com/office/drawing/2014/main" id="{59A885BD-D8D9-41EF-95B5-D4BEE9057571}"/>
              </a:ext>
            </a:extLst>
          </p:cNvPr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>
            <a:extLst>
              <a:ext uri="{FF2B5EF4-FFF2-40B4-BE49-F238E27FC236}">
                <a16:creationId xmlns:a16="http://schemas.microsoft.com/office/drawing/2014/main" id="{2255B3C2-E018-4536-B6B9-CCE4EA89CDB7}"/>
              </a:ext>
            </a:extLst>
          </p:cNvPr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16">
              <a:extLst>
                <a:ext uri="{FF2B5EF4-FFF2-40B4-BE49-F238E27FC236}">
                  <a16:creationId xmlns:a16="http://schemas.microsoft.com/office/drawing/2014/main" id="{EB44DDB9-A671-45BE-ACAD-5F971F88D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18">
              <a:extLst>
                <a:ext uri="{FF2B5EF4-FFF2-40B4-BE49-F238E27FC236}">
                  <a16:creationId xmlns:a16="http://schemas.microsoft.com/office/drawing/2014/main" id="{E9B59685-FE3F-46EE-944B-9945C2FEE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19">
              <a:extLst>
                <a:ext uri="{FF2B5EF4-FFF2-40B4-BE49-F238E27FC236}">
                  <a16:creationId xmlns:a16="http://schemas.microsoft.com/office/drawing/2014/main" id="{F2D86A5E-D5BC-4722-AA36-E7809917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1947F856-5C6B-44BC-8F81-AA8AEB4672A5}"/>
                </a:ext>
              </a:extLst>
            </p:cNvPr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Дата 29">
            <a:extLst>
              <a:ext uri="{FF2B5EF4-FFF2-40B4-BE49-F238E27FC236}">
                <a16:creationId xmlns:a16="http://schemas.microsoft.com/office/drawing/2014/main" id="{1A37CD21-8353-43BD-B573-9C9D9BC6F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2649E78-26C3-487B-8405-A498B099D28D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12" name="Нижний колонтитул 18">
            <a:extLst>
              <a:ext uri="{FF2B5EF4-FFF2-40B4-BE49-F238E27FC236}">
                <a16:creationId xmlns:a16="http://schemas.microsoft.com/office/drawing/2014/main" id="{9D09AA09-E583-44C5-B533-45608305D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>
            <a:extLst>
              <a:ext uri="{FF2B5EF4-FFF2-40B4-BE49-F238E27FC236}">
                <a16:creationId xmlns:a16="http://schemas.microsoft.com/office/drawing/2014/main" id="{7AB596FE-2372-495C-8FA5-5DBFC94EA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12F89C-F158-42AC-A4AE-0D6F940E537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098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9">
            <a:extLst>
              <a:ext uri="{FF2B5EF4-FFF2-40B4-BE49-F238E27FC236}">
                <a16:creationId xmlns:a16="http://schemas.microsoft.com/office/drawing/2014/main" id="{7791900E-44BF-48D3-85DD-FEE677D6C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34F0D-ECB2-422F-BC10-0DB649EB7927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5" name="Нижний колонтитул 21">
            <a:extLst>
              <a:ext uri="{FF2B5EF4-FFF2-40B4-BE49-F238E27FC236}">
                <a16:creationId xmlns:a16="http://schemas.microsoft.com/office/drawing/2014/main" id="{E7F36D06-8752-4AB6-9B7A-64FC29A3E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>
            <a:extLst>
              <a:ext uri="{FF2B5EF4-FFF2-40B4-BE49-F238E27FC236}">
                <a16:creationId xmlns:a16="http://schemas.microsoft.com/office/drawing/2014/main" id="{644B5DCC-4A5F-4B55-9F7D-7A3DB4D7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B85484-ACD8-4B4D-B7DF-63811546495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569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10">
            <a:extLst>
              <a:ext uri="{FF2B5EF4-FFF2-40B4-BE49-F238E27FC236}">
                <a16:creationId xmlns:a16="http://schemas.microsoft.com/office/drawing/2014/main" id="{9352CDB2-92AF-4617-98E6-5ED4766A7D97}"/>
              </a:ext>
            </a:extLst>
          </p:cNvPr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15">
            <a:extLst>
              <a:ext uri="{FF2B5EF4-FFF2-40B4-BE49-F238E27FC236}">
                <a16:creationId xmlns:a16="http://schemas.microsoft.com/office/drawing/2014/main" id="{91CF325F-F0DE-41D6-B276-142FECD3916E}"/>
              </a:ext>
            </a:extLst>
          </p:cNvPr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>
            <a:extLst>
              <a:ext uri="{FF2B5EF4-FFF2-40B4-BE49-F238E27FC236}">
                <a16:creationId xmlns:a16="http://schemas.microsoft.com/office/drawing/2014/main" id="{3D05A89D-2D80-45E8-A06E-16E52499C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B12E7-E617-47C2-BDC0-C4086E04B8B7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0768CD8A-6528-414E-8361-6E24794B6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917BAD7C-D96C-431D-8E5F-310B04C6C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6FBE73-92E1-4044-A7B9-B721E11BEC3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2639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3907C1-47E1-49DE-B639-CCEC7CFBB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E7113-8AF2-4C78-9AAA-5D0B7A8EC588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BBC542-80E8-4092-8401-E5DB3B3D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8D7CA7-57A2-4C0E-9A47-F4B883D6C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BF1D1-B117-4F28-9AD9-B464D522140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30507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F9ED2A-B46C-4E00-B3DD-203ACEBB7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C0241-58B6-44D4-A7B2-C4CFF3A6C9AC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138544-4C5D-459D-BEFE-3A426A87E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25AC3B0-9F37-4E90-8D9A-474641339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0D4AC9-B319-4483-BB8F-175ECCCE470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8528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80A4662-A497-4DF5-AA7E-FD0386888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2961C-F990-46BB-95E2-C452D4E0817E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256787B-9DA8-4402-85EA-CD1D946F2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599BEC1-097E-4C81-B553-7B5EA6821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3D4636-019E-4A26-801E-D11B3BCB6C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2460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>
            <a:extLst>
              <a:ext uri="{FF2B5EF4-FFF2-40B4-BE49-F238E27FC236}">
                <a16:creationId xmlns:a16="http://schemas.microsoft.com/office/drawing/2014/main" id="{4C1566AE-23BA-4C61-9DCA-E2945B935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DEF48-192A-4498-AF38-A1797F36F054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3" name="Нижний колонтитул 21">
            <a:extLst>
              <a:ext uri="{FF2B5EF4-FFF2-40B4-BE49-F238E27FC236}">
                <a16:creationId xmlns:a16="http://schemas.microsoft.com/office/drawing/2014/main" id="{82246E94-84DF-4F35-9396-B3B6EC641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>
            <a:extLst>
              <a:ext uri="{FF2B5EF4-FFF2-40B4-BE49-F238E27FC236}">
                <a16:creationId xmlns:a16="http://schemas.microsoft.com/office/drawing/2014/main" id="{FC2971DD-A7FB-4D26-A2D0-E5F15E8DA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EFC11-1D50-4AA0-9D39-D0C350D438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939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19E6ED-C48C-43C2-801C-875E9BDC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646BF-461A-44FF-939E-3BA348A27ED7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7ABF05-84D7-4A3C-8A08-18945F9F5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A6AB9D-8403-4EF1-8494-FA72D280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AE246C-6093-473F-B048-53C69F3450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03189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10">
            <a:extLst>
              <a:ext uri="{FF2B5EF4-FFF2-40B4-BE49-F238E27FC236}">
                <a16:creationId xmlns:a16="http://schemas.microsoft.com/office/drawing/2014/main" id="{5B153B5D-6FC0-40BC-AA40-280D94A2989C}"/>
              </a:ext>
            </a:extLst>
          </p:cNvPr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15">
            <a:extLst>
              <a:ext uri="{FF2B5EF4-FFF2-40B4-BE49-F238E27FC236}">
                <a16:creationId xmlns:a16="http://schemas.microsoft.com/office/drawing/2014/main" id="{9E40501B-9D17-4B6C-B8B1-6F1696527D6E}"/>
              </a:ext>
            </a:extLst>
          </p:cNvPr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6">
            <a:extLst>
              <a:ext uri="{FF2B5EF4-FFF2-40B4-BE49-F238E27FC236}">
                <a16:creationId xmlns:a16="http://schemas.microsoft.com/office/drawing/2014/main" id="{414D0D0E-DCE2-44E8-9FEB-CD3AEDB6A139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DFF00BB-EBA0-4E39-8A61-786275E1111D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9">
            <a:extLst>
              <a:ext uri="{FF2B5EF4-FFF2-40B4-BE49-F238E27FC236}">
                <a16:creationId xmlns:a16="http://schemas.microsoft.com/office/drawing/2014/main" id="{8A029888-3784-46F8-80E8-85A22D7978A3}"/>
              </a:ext>
            </a:extLst>
          </p:cNvPr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20">
            <a:extLst>
              <a:ext uri="{FF2B5EF4-FFF2-40B4-BE49-F238E27FC236}">
                <a16:creationId xmlns:a16="http://schemas.microsoft.com/office/drawing/2014/main" id="{3B941708-1D5F-44E6-96BC-A6A713AB7993}"/>
              </a:ext>
            </a:extLst>
          </p:cNvPr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4">
            <a:extLst>
              <a:ext uri="{FF2B5EF4-FFF2-40B4-BE49-F238E27FC236}">
                <a16:creationId xmlns:a16="http://schemas.microsoft.com/office/drawing/2014/main" id="{A7291B55-0103-417A-9BDE-FEC78821E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42A53A7-CB1A-4D0B-A716-8858DF2EA2ED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12" name="Нижний колонтитул 5">
            <a:extLst>
              <a:ext uri="{FF2B5EF4-FFF2-40B4-BE49-F238E27FC236}">
                <a16:creationId xmlns:a16="http://schemas.microsoft.com/office/drawing/2014/main" id="{4A7F6F6F-FE02-4065-93A1-83D6B842F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>
            <a:extLst>
              <a:ext uri="{FF2B5EF4-FFF2-40B4-BE49-F238E27FC236}">
                <a16:creationId xmlns:a16="http://schemas.microsoft.com/office/drawing/2014/main" id="{1D540319-2141-4C06-B3BB-E660665B1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C94323-03F9-4CEC-BF53-8D45BFBB6C8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7658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>
            <a:extLst>
              <a:ext uri="{FF2B5EF4-FFF2-40B4-BE49-F238E27FC236}">
                <a16:creationId xmlns:a16="http://schemas.microsoft.com/office/drawing/2014/main" id="{CE3D88F5-122F-4204-BE74-20395FBB2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23716-9A34-43C4-B747-00A230F0756F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5" name="Нижний колонтитул 21">
            <a:extLst>
              <a:ext uri="{FF2B5EF4-FFF2-40B4-BE49-F238E27FC236}">
                <a16:creationId xmlns:a16="http://schemas.microsoft.com/office/drawing/2014/main" id="{4E0ACC23-785B-4B1B-A89C-DF2832F1D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>
            <a:extLst>
              <a:ext uri="{FF2B5EF4-FFF2-40B4-BE49-F238E27FC236}">
                <a16:creationId xmlns:a16="http://schemas.microsoft.com/office/drawing/2014/main" id="{EA800CE7-01B6-4E18-98A5-99AD729BC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4ECB6-222A-4CFF-B173-8116A494CE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435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>
            <a:extLst>
              <a:ext uri="{FF2B5EF4-FFF2-40B4-BE49-F238E27FC236}">
                <a16:creationId xmlns:a16="http://schemas.microsoft.com/office/drawing/2014/main" id="{8B49E4CB-1304-4946-AD8F-7387E084B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638EB-06E5-49E9-9DDD-B1794569C800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5" name="Нижний колонтитул 21">
            <a:extLst>
              <a:ext uri="{FF2B5EF4-FFF2-40B4-BE49-F238E27FC236}">
                <a16:creationId xmlns:a16="http://schemas.microsoft.com/office/drawing/2014/main" id="{8450F063-BF32-47AE-91EF-2BAC06515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>
            <a:extLst>
              <a:ext uri="{FF2B5EF4-FFF2-40B4-BE49-F238E27FC236}">
                <a16:creationId xmlns:a16="http://schemas.microsoft.com/office/drawing/2014/main" id="{465BB75A-E5B2-495A-8B65-C6C4277F0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5B801C-3C0A-44DC-8FCB-13060F1AD6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256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>
            <a:extLst>
              <a:ext uri="{FF2B5EF4-FFF2-40B4-BE49-F238E27FC236}">
                <a16:creationId xmlns:a16="http://schemas.microsoft.com/office/drawing/2014/main" id="{214AD205-44F1-4068-8E4F-07E33B25392F}"/>
              </a:ext>
            </a:extLst>
          </p:cNvPr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C853F842-66E1-49C9-8290-9B4125D8608E}"/>
              </a:ext>
            </a:extLst>
          </p:cNvPr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>
            <a:extLst>
              <a:ext uri="{FF2B5EF4-FFF2-40B4-BE49-F238E27FC236}">
                <a16:creationId xmlns:a16="http://schemas.microsoft.com/office/drawing/2014/main" id="{1199F6E0-ECD5-48D8-AA01-D7A7A9F8A976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3403423-FB6C-4333-86A9-79EB1CC931D4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58048206-1C13-4E34-B86F-CBD96FF51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29">
            <a:extLst>
              <a:ext uri="{FF2B5EF4-FFF2-40B4-BE49-F238E27FC236}">
                <a16:creationId xmlns:a16="http://schemas.microsoft.com/office/drawing/2014/main" id="{96A87234-635B-42F4-BF8B-73A3D13A84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849AACCF-B84F-46ED-BBCC-2194DE71FB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BD57C1C-98C3-4F35-8A80-22A272725BAD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22" name="Нижний колонтитул 21">
            <a:extLst>
              <a:ext uri="{FF2B5EF4-FFF2-40B4-BE49-F238E27FC236}">
                <a16:creationId xmlns:a16="http://schemas.microsoft.com/office/drawing/2014/main" id="{4F45F296-0494-4880-9C72-70B0AEC53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>
            <a:extLst>
              <a:ext uri="{FF2B5EF4-FFF2-40B4-BE49-F238E27FC236}">
                <a16:creationId xmlns:a16="http://schemas.microsoft.com/office/drawing/2014/main" id="{0F78EACF-6856-484E-87D7-C1A3C62E2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Lucida Sans Unicode" panose="020B0602030504020204" pitchFamily="34" charset="0"/>
              </a:defRPr>
            </a:lvl1pPr>
          </a:lstStyle>
          <a:p>
            <a:fld id="{026F36CF-C322-4F31-9986-402231B12AF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9" r:id="rId2"/>
    <p:sldLayoutId id="2147483744" r:id="rId3"/>
    <p:sldLayoutId id="2147483745" r:id="rId4"/>
    <p:sldLayoutId id="2147483746" r:id="rId5"/>
    <p:sldLayoutId id="2147483747" r:id="rId6"/>
    <p:sldLayoutId id="2147483740" r:id="rId7"/>
    <p:sldLayoutId id="2147483748" r:id="rId8"/>
    <p:sldLayoutId id="2147483749" r:id="rId9"/>
    <p:sldLayoutId id="2147483741" r:id="rId10"/>
    <p:sldLayoutId id="2147483742" r:id="rId11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diagramData" Target="../diagrams/data3.xml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14.jpeg"/><Relationship Id="rId5" Type="http://schemas.openxmlformats.org/officeDocument/2006/relationships/diagramColors" Target="../diagrams/colors3.xml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23.jpeg"/><Relationship Id="rId10" Type="http://schemas.openxmlformats.org/officeDocument/2006/relationships/image" Target="../media/image5.jpeg"/><Relationship Id="rId4" Type="http://schemas.openxmlformats.org/officeDocument/2006/relationships/image" Target="../media/image22.jpeg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oleObject" Target="../embeddings/oleObject1.bin"/><Relationship Id="rId7" Type="http://schemas.openxmlformats.org/officeDocument/2006/relationships/diagramQuickStyle" Target="../diagrams/quickStyl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openxmlformats.org/officeDocument/2006/relationships/image" Target="../media/image5.jpeg"/><Relationship Id="rId4" Type="http://schemas.openxmlformats.org/officeDocument/2006/relationships/image" Target="../media/image29.png"/><Relationship Id="rId9" Type="http://schemas.microsoft.com/office/2007/relationships/diagramDrawing" Target="../diagrams/drawing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jpe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jpe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jpe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5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34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5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diagramLayout" Target="../diagrams/layout9.xml"/><Relationship Id="rId7" Type="http://schemas.openxmlformats.org/officeDocument/2006/relationships/image" Target="../media/image5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diagramColors" Target="../diagrams/colors10.xml"/><Relationship Id="rId5" Type="http://schemas.openxmlformats.org/officeDocument/2006/relationships/image" Target="../media/image56.jpeg"/><Relationship Id="rId10" Type="http://schemas.openxmlformats.org/officeDocument/2006/relationships/diagramQuickStyle" Target="../diagrams/quickStyle10.xml"/><Relationship Id="rId4" Type="http://schemas.openxmlformats.org/officeDocument/2006/relationships/image" Target="../media/image55.jpeg"/><Relationship Id="rId9" Type="http://schemas.openxmlformats.org/officeDocument/2006/relationships/diagramLayout" Target="../diagrams/layout10.xml"/><Relationship Id="rId1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11" Type="http://schemas.openxmlformats.org/officeDocument/2006/relationships/image" Target="../media/image5.jpeg"/><Relationship Id="rId5" Type="http://schemas.openxmlformats.org/officeDocument/2006/relationships/diagramQuickStyle" Target="../diagrams/quickStyle11.xml"/><Relationship Id="rId10" Type="http://schemas.openxmlformats.org/officeDocument/2006/relationships/image" Target="../media/image66.jpeg"/><Relationship Id="rId4" Type="http://schemas.openxmlformats.org/officeDocument/2006/relationships/diagramLayout" Target="../diagrams/layout11.xml"/><Relationship Id="rId9" Type="http://schemas.openxmlformats.org/officeDocument/2006/relationships/image" Target="../media/image65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13" Type="http://schemas.openxmlformats.org/officeDocument/2006/relationships/image" Target="../media/image78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12" Type="http://schemas.openxmlformats.org/officeDocument/2006/relationships/image" Target="../media/image77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11" Type="http://schemas.openxmlformats.org/officeDocument/2006/relationships/image" Target="../media/image76.jpeg"/><Relationship Id="rId5" Type="http://schemas.openxmlformats.org/officeDocument/2006/relationships/image" Target="../media/image70.jpeg"/><Relationship Id="rId15" Type="http://schemas.openxmlformats.org/officeDocument/2006/relationships/image" Target="../media/image5.jpeg"/><Relationship Id="rId10" Type="http://schemas.openxmlformats.org/officeDocument/2006/relationships/image" Target="../media/image75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Relationship Id="rId14" Type="http://schemas.openxmlformats.org/officeDocument/2006/relationships/image" Target="../media/image7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13" Type="http://schemas.openxmlformats.org/officeDocument/2006/relationships/image" Target="../media/image90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12" Type="http://schemas.openxmlformats.org/officeDocument/2006/relationships/image" Target="../media/image8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Flora_Flyura_Vafina_-_Profsoyuz_gimn.mp3" TargetMode="External"/><Relationship Id="rId6" Type="http://schemas.openxmlformats.org/officeDocument/2006/relationships/image" Target="../media/image83.jpeg"/><Relationship Id="rId11" Type="http://schemas.openxmlformats.org/officeDocument/2006/relationships/image" Target="../media/image88.jpeg"/><Relationship Id="rId5" Type="http://schemas.openxmlformats.org/officeDocument/2006/relationships/image" Target="../media/image82.jpeg"/><Relationship Id="rId10" Type="http://schemas.openxmlformats.org/officeDocument/2006/relationships/image" Target="../media/image87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Relationship Id="rId1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13" Type="http://schemas.openxmlformats.org/officeDocument/2006/relationships/image" Target="../media/image96.jpeg"/><Relationship Id="rId3" Type="http://schemas.openxmlformats.org/officeDocument/2006/relationships/image" Target="../media/image48.jpeg"/><Relationship Id="rId7" Type="http://schemas.openxmlformats.org/officeDocument/2006/relationships/diagramLayout" Target="../diagrams/layout12.xml"/><Relationship Id="rId12" Type="http://schemas.openxmlformats.org/officeDocument/2006/relationships/image" Target="../media/image9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2.xml"/><Relationship Id="rId11" Type="http://schemas.openxmlformats.org/officeDocument/2006/relationships/image" Target="../media/image94.jpeg"/><Relationship Id="rId5" Type="http://schemas.openxmlformats.org/officeDocument/2006/relationships/image" Target="../media/image93.jpeg"/><Relationship Id="rId15" Type="http://schemas.openxmlformats.org/officeDocument/2006/relationships/image" Target="../media/image5.jpeg"/><Relationship Id="rId10" Type="http://schemas.microsoft.com/office/2007/relationships/diagramDrawing" Target="../diagrams/drawing12.xml"/><Relationship Id="rId4" Type="http://schemas.openxmlformats.org/officeDocument/2006/relationships/image" Target="../media/image92.jpeg"/><Relationship Id="rId9" Type="http://schemas.openxmlformats.org/officeDocument/2006/relationships/diagramColors" Target="../diagrams/colors12.xml"/><Relationship Id="rId14" Type="http://schemas.openxmlformats.org/officeDocument/2006/relationships/image" Target="../media/image97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diagramLayout" Target="../diagrams/layout15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diagramData" Target="../diagrams/data15.xml"/><Relationship Id="rId17" Type="http://schemas.openxmlformats.org/officeDocument/2006/relationships/image" Target="../media/image98.jpeg"/><Relationship Id="rId2" Type="http://schemas.openxmlformats.org/officeDocument/2006/relationships/diagramData" Target="../diagrams/data13.xml"/><Relationship Id="rId16" Type="http://schemas.microsoft.com/office/2007/relationships/diagramDrawing" Target="../diagrams/drawing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5" Type="http://schemas.openxmlformats.org/officeDocument/2006/relationships/diagramColors" Target="../diagrams/colors15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13" Type="http://schemas.openxmlformats.org/officeDocument/2006/relationships/image" Target="../media/image5.jpeg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7.xml"/><Relationship Id="rId12" Type="http://schemas.openxmlformats.org/officeDocument/2006/relationships/image" Target="../media/image101.jpe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3" Type="http://schemas.openxmlformats.org/officeDocument/2006/relationships/diagramLayout" Target="../diagrams/layout18.xml"/><Relationship Id="rId7" Type="http://schemas.openxmlformats.org/officeDocument/2006/relationships/diagramData" Target="../diagrams/data19.xml"/><Relationship Id="rId12" Type="http://schemas.openxmlformats.org/officeDocument/2006/relationships/image" Target="../media/image5.jpe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5" Type="http://schemas.openxmlformats.org/officeDocument/2006/relationships/diagramColors" Target="../diagrams/colors18.xml"/><Relationship Id="rId10" Type="http://schemas.openxmlformats.org/officeDocument/2006/relationships/diagramColors" Target="../diagrams/colors19.xm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image" Target="../media/image20.jpeg"/><Relationship Id="rId7" Type="http://schemas.openxmlformats.org/officeDocument/2006/relationships/diagramColors" Target="../diagrams/colors2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10" Type="http://schemas.openxmlformats.org/officeDocument/2006/relationships/image" Target="../media/image101.jpeg"/><Relationship Id="rId4" Type="http://schemas.openxmlformats.org/officeDocument/2006/relationships/diagramData" Target="../diagrams/data20.xml"/><Relationship Id="rId9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10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10" Type="http://schemas.openxmlformats.org/officeDocument/2006/relationships/image" Target="../media/image5.jpeg"/><Relationship Id="rId4" Type="http://schemas.openxmlformats.org/officeDocument/2006/relationships/image" Target="../media/image104.png"/><Relationship Id="rId9" Type="http://schemas.openxmlformats.org/officeDocument/2006/relationships/image" Target="../media/image109.gi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13" Type="http://schemas.openxmlformats.org/officeDocument/2006/relationships/image" Target="../media/image5.jpeg"/><Relationship Id="rId3" Type="http://schemas.openxmlformats.org/officeDocument/2006/relationships/image" Target="../media/image111.jpeg"/><Relationship Id="rId7" Type="http://schemas.openxmlformats.org/officeDocument/2006/relationships/image" Target="../media/image115.jpeg"/><Relationship Id="rId12" Type="http://schemas.openxmlformats.org/officeDocument/2006/relationships/image" Target="../media/image120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jpeg"/><Relationship Id="rId11" Type="http://schemas.openxmlformats.org/officeDocument/2006/relationships/image" Target="../media/image119.jpeg"/><Relationship Id="rId5" Type="http://schemas.openxmlformats.org/officeDocument/2006/relationships/image" Target="../media/image113.jpeg"/><Relationship Id="rId10" Type="http://schemas.openxmlformats.org/officeDocument/2006/relationships/image" Target="../media/image118.jpeg"/><Relationship Id="rId4" Type="http://schemas.openxmlformats.org/officeDocument/2006/relationships/image" Target="../media/image112.jpeg"/><Relationship Id="rId9" Type="http://schemas.openxmlformats.org/officeDocument/2006/relationships/image" Target="../media/image117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21.xml"/><Relationship Id="rId7" Type="http://schemas.openxmlformats.org/officeDocument/2006/relationships/image" Target="../media/image20.jpe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E335D-D3B1-4197-9F01-6BF381EBA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10" y="3071810"/>
            <a:ext cx="7772400" cy="1829761"/>
          </a:xfrm>
          <a:solidFill>
            <a:schemeClr val="bg2"/>
          </a:solidFill>
          <a:effectLst>
            <a:innerShdw blurRad="63500" dist="50800" dir="2700000">
              <a:prstClr val="black">
                <a:alpha val="50000"/>
              </a:prstClr>
            </a:innerShdw>
            <a:softEdge rad="317500"/>
          </a:effectLst>
        </p:spPr>
        <p:txBody>
          <a:bodyPr>
            <a:normAutofit fontScale="90000"/>
          </a:bodyPr>
          <a:lstStyle/>
          <a:p>
            <a:pPr algn="ctr" fontAlgn="auto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ОТКРЫТЫЙ (ПУБЛИЧНЫЙ) ОТЧЁТ</a:t>
            </a:r>
            <a:b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первичной профсоюзной организации</a:t>
            </a:r>
            <a:b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МОУ «</a:t>
            </a:r>
            <a:r>
              <a:rPr lang="ru-RU" sz="3200" dirty="0" err="1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Сынтульская</a:t>
            </a: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 СОШ» </a:t>
            </a:r>
            <a:b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за период с 24.04.</a:t>
            </a: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2014 по 24.04.2017 года</a:t>
            </a:r>
            <a:b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b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Председатель первичной организации Профсоюза Пиотрович Наталья Алексеевна</a:t>
            </a:r>
            <a:b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br>
              <a:rPr lang="ru-RU" sz="3200" dirty="0">
                <a:ea typeface="Calibri"/>
                <a:cs typeface="Times New Roman"/>
              </a:rPr>
            </a:br>
            <a:endParaRPr lang="ru-RU" sz="3200" dirty="0"/>
          </a:p>
        </p:txBody>
      </p:sp>
      <p:pic>
        <p:nvPicPr>
          <p:cNvPr id="9219" name="Рисунок 3" descr="http://sh17.oskoluno.ru/profcouz/1272441723_logo-rainbow.jpg">
            <a:extLst>
              <a:ext uri="{FF2B5EF4-FFF2-40B4-BE49-F238E27FC236}">
                <a16:creationId xmlns:a16="http://schemas.microsoft.com/office/drawing/2014/main" id="{9937FFAD-3836-4466-8E89-EC89DB901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188" y="4603750"/>
            <a:ext cx="24288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8BB2268-35A0-47BA-A382-139111720048}"/>
              </a:ext>
            </a:extLst>
          </p:cNvPr>
          <p:cNvSpPr/>
          <p:nvPr/>
        </p:nvSpPr>
        <p:spPr>
          <a:xfrm>
            <a:off x="4572000" y="5143500"/>
            <a:ext cx="1928813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ППО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МОУ «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Сынтульская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СОШ»</a:t>
            </a:r>
          </a:p>
        </p:txBody>
      </p:sp>
      <p:pic>
        <p:nvPicPr>
          <p:cNvPr id="9223" name="Picture 28" descr="http://player.myshared.ru/17/1167022/slides/slide_1.jpg">
            <a:extLst>
              <a:ext uri="{FF2B5EF4-FFF2-40B4-BE49-F238E27FC236}">
                <a16:creationId xmlns:a16="http://schemas.microsoft.com/office/drawing/2014/main" id="{5B5F2E0F-DFC8-4407-B9BE-2A72A3C13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239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6">
            <a:extLst>
              <a:ext uri="{FF2B5EF4-FFF2-40B4-BE49-F238E27FC236}">
                <a16:creationId xmlns:a16="http://schemas.microsoft.com/office/drawing/2014/main" id="{2DF6CE06-C8C1-4EBD-AF24-4FE395BFB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28CE182-4053-45F6-92D4-D57A2038F60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effectLst>
            <a:softEdge rad="317500"/>
          </a:effectLst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МОУ «</a:t>
            </a:r>
            <a:r>
              <a:rPr lang="ru-RU" sz="20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Сынтульская</a:t>
            </a: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средняя общеобразовательная школа»</a:t>
            </a:r>
          </a:p>
        </p:txBody>
      </p:sp>
      <p:pic>
        <p:nvPicPr>
          <p:cNvPr id="1026" name="Picture 2" descr="C:\Users\user\Downloads\PART_14914967421903378 (1)">
            <a:extLst>
              <a:ext uri="{FF2B5EF4-FFF2-40B4-BE49-F238E27FC236}">
                <a16:creationId xmlns:a16="http://schemas.microsoft.com/office/drawing/2014/main" id="{9B3821A3-C414-4591-9879-123404C0E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00174"/>
            <a:ext cx="8316000" cy="4671756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245" name="Picture 28" descr="http://player.myshared.ru/17/1167022/slides/slide_1.jpg">
            <a:extLst>
              <a:ext uri="{FF2B5EF4-FFF2-40B4-BE49-F238E27FC236}">
                <a16:creationId xmlns:a16="http://schemas.microsoft.com/office/drawing/2014/main" id="{3E040063-EFFA-4227-AD7C-3FF99CA02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239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id="{BDB5E233-E862-41DA-8AF9-CD13441292DA}"/>
              </a:ext>
            </a:extLst>
          </p:cNvPr>
          <p:cNvSpPr/>
          <p:nvPr/>
        </p:nvSpPr>
        <p:spPr>
          <a:xfrm>
            <a:off x="2928926" y="1428736"/>
            <a:ext cx="5057804" cy="4857784"/>
          </a:xfrm>
          <a:prstGeom prst="ellipse">
            <a:avLst/>
          </a:prstGeom>
          <a:solidFill>
            <a:schemeClr val="bg2"/>
          </a:solidFill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7FA7036C-7065-469D-85C7-AFA95E875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  <a:solidFill>
            <a:srgbClr val="E8B2B7"/>
          </a:solidFill>
          <a:effectLst>
            <a:softEdge rad="635000"/>
          </a:effectLst>
        </p:spPr>
        <p:txBody>
          <a:bodyPr>
            <a:normAutofit fontScale="92500"/>
          </a:bodyPr>
          <a:lstStyle/>
          <a:p>
            <a:pPr marL="624078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Утверждение повестки дня и регламента.</a:t>
            </a:r>
          </a:p>
          <a:p>
            <a:pPr marL="624078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Отчёт профсоюзного комитета за период с 24.04.2014 г. по 24.04.2017 г.</a:t>
            </a:r>
          </a:p>
          <a:p>
            <a:pPr marL="624078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Отчёт контрольно-ревизионной комиссии.</a:t>
            </a:r>
          </a:p>
          <a:p>
            <a:pPr marL="624078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Выборы председателя профсоюзной организации.</a:t>
            </a:r>
          </a:p>
          <a:p>
            <a:pPr marL="624078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Выборы профсоюзного комитета.</a:t>
            </a:r>
          </a:p>
          <a:p>
            <a:pPr marL="624078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Выборы контрольно-ревизионной комиссии.</a:t>
            </a:r>
          </a:p>
          <a:p>
            <a:pPr marL="624078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Выборы уполномоченного по охране труда.</a:t>
            </a:r>
          </a:p>
          <a:p>
            <a:pPr marL="624078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Принятие постановления.</a:t>
            </a:r>
          </a:p>
          <a:p>
            <a:pPr marL="624078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Закрытие собрания.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831DAA6-D969-4901-AD2B-1B516EFB7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4" y="274638"/>
            <a:ext cx="6929486" cy="1143000"/>
          </a:xfrm>
          <a:solidFill>
            <a:schemeClr val="bg2"/>
          </a:solidFill>
          <a:ln w="76200"/>
          <a:effectLst>
            <a:softEdge rad="317500"/>
          </a:effectLst>
          <a:scene3d>
            <a:camera prst="perspectiveRight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1">
            <a:prstTxWarp prst="textStop">
              <a:avLst/>
            </a:prstTxWarp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Повестка дня</a:t>
            </a:r>
          </a:p>
        </p:txBody>
      </p:sp>
      <p:pic>
        <p:nvPicPr>
          <p:cNvPr id="11273" name="Picture 28" descr="http://player.myshared.ru/17/1167022/slides/slide_1.jpg">
            <a:extLst>
              <a:ext uri="{FF2B5EF4-FFF2-40B4-BE49-F238E27FC236}">
                <a16:creationId xmlns:a16="http://schemas.microsoft.com/office/drawing/2014/main" id="{CC0EF91A-CCCC-4D59-B4A2-C6DEE9374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239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206CE0E-EC9E-4D2E-A172-6BE2DD5B0098}"/>
              </a:ext>
            </a:extLst>
          </p:cNvPr>
          <p:cNvSpPr/>
          <p:nvPr/>
        </p:nvSpPr>
        <p:spPr>
          <a:xfrm>
            <a:off x="1142976" y="328520"/>
            <a:ext cx="6840760" cy="65294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softEdge rad="635000"/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altLang="ru-RU" sz="2000" u="sng">
                <a:solidFill>
                  <a:srgbClr val="227A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u="sng">
                <a:solidFill>
                  <a:srgbClr val="227A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Главная цель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altLang="ru-RU" sz="3600" u="sng">
                <a:solidFill>
                  <a:srgbClr val="227A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Профсоюза работников образования и науки </a:t>
            </a:r>
            <a:r>
              <a:rPr lang="ru-RU" altLang="ru-RU" sz="3600" b="1">
                <a:solidFill>
                  <a:srgbClr val="227A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— </a:t>
            </a:r>
            <a:r>
              <a:rPr lang="ru-RU" altLang="ru-RU" sz="3600">
                <a:solidFill>
                  <a:srgbClr val="227A8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защита профессиональных,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altLang="ru-RU" sz="3600">
                <a:solidFill>
                  <a:srgbClr val="227A8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трудовых, социально-экономических прав и законных интересов своих членов.</a:t>
            </a:r>
            <a:endParaRPr lang="ru-RU" altLang="ru-RU" sz="3600">
              <a:solidFill>
                <a:srgbClr val="227A8F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altLang="ru-RU"/>
          </a:p>
        </p:txBody>
      </p:sp>
      <p:pic>
        <p:nvPicPr>
          <p:cNvPr id="12293" name="Picture 28" descr="http://player.myshared.ru/17/1167022/slides/slide_1.jpg">
            <a:extLst>
              <a:ext uri="{FF2B5EF4-FFF2-40B4-BE49-F238E27FC236}">
                <a16:creationId xmlns:a16="http://schemas.microsoft.com/office/drawing/2014/main" id="{BF6DA4A4-46BD-45B1-8653-0F0514B96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239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7B854833-0B6A-4BD3-B68E-813AC4402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543" t="4039" r="4724" b="5193"/>
          <a:stretch>
            <a:fillRect/>
          </a:stretch>
        </p:blipFill>
        <p:spPr bwMode="auto">
          <a:xfrm>
            <a:off x="323987" y="396521"/>
            <a:ext cx="8387961" cy="566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3315" name="Picture 28" descr="http://player.myshared.ru/17/1167022/slides/slide_1.jpg">
            <a:extLst>
              <a:ext uri="{FF2B5EF4-FFF2-40B4-BE49-F238E27FC236}">
                <a16:creationId xmlns:a16="http://schemas.microsoft.com/office/drawing/2014/main" id="{A2D91E56-935A-48B9-86AE-0645703CE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56197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Содержимое 14">
            <a:extLst>
              <a:ext uri="{FF2B5EF4-FFF2-40B4-BE49-F238E27FC236}">
                <a16:creationId xmlns:a16="http://schemas.microsoft.com/office/drawing/2014/main" id="{325C97A0-929C-4C8B-9DFE-AD9B1673B7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2090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3F982AB-33AC-4A3E-991A-BB487FAA433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effectLst>
            <a:innerShdw blurRad="63500" dist="50800" dir="8100000">
              <a:prstClr val="black">
                <a:alpha val="50000"/>
              </a:prstClr>
            </a:innerShdw>
            <a:softEdge rad="31750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Нормативная база</a:t>
            </a:r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90614C9D-12D4-45D8-924E-545A0FB956D4}"/>
              </a:ext>
            </a:extLst>
          </p:cNvPr>
          <p:cNvGraphicFramePr/>
          <p:nvPr/>
        </p:nvGraphicFramePr>
        <p:xfrm>
          <a:off x="428596" y="3571876"/>
          <a:ext cx="8286808" cy="1889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4341" name="Picture 28" descr="http://player.myshared.ru/17/1167022/slides/slide_1.jpg">
            <a:extLst>
              <a:ext uri="{FF2B5EF4-FFF2-40B4-BE49-F238E27FC236}">
                <a16:creationId xmlns:a16="http://schemas.microsoft.com/office/drawing/2014/main" id="{91FA21CD-BB45-49D4-B0CC-CED2852A9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239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994F577-096A-47CE-B794-D89E83E6FDDA}"/>
              </a:ext>
            </a:extLst>
          </p:cNvPr>
          <p:cNvSpPr/>
          <p:nvPr/>
        </p:nvSpPr>
        <p:spPr>
          <a:xfrm>
            <a:off x="285720" y="214291"/>
            <a:ext cx="8643998" cy="97949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softEdge rad="635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/>
            <a:r>
              <a:rPr lang="ru-RU" altLang="ru-RU" b="1">
                <a:solidFill>
                  <a:srgbClr val="EB641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 первичной профсоюзной организации </a:t>
            </a:r>
          </a:p>
          <a:p>
            <a:pPr algn="ctr"/>
            <a:r>
              <a:rPr lang="ru-RU" altLang="ru-RU" b="1">
                <a:solidFill>
                  <a:srgbClr val="EB641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МОУ «Сынтульская СОШ"</a:t>
            </a:r>
            <a:endParaRPr lang="ru-RU" altLang="ru-RU">
              <a:solidFill>
                <a:srgbClr val="EB641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SzPts val="1000"/>
            </a:pPr>
            <a:endParaRPr lang="ru-RU" altLang="ru-RU" sz="2000" b="1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53F32E4-5547-4780-85A1-A715711F8978}"/>
              </a:ext>
            </a:extLst>
          </p:cNvPr>
          <p:cNvSpPr/>
          <p:nvPr/>
        </p:nvSpPr>
        <p:spPr>
          <a:xfrm>
            <a:off x="5786446" y="928670"/>
            <a:ext cx="3357554" cy="5970865"/>
          </a:xfrm>
          <a:prstGeom prst="rect">
            <a:avLst/>
          </a:prstGeom>
          <a:solidFill>
            <a:schemeClr val="bg2"/>
          </a:solidFill>
          <a:effectLst>
            <a:softEdge rad="317500"/>
          </a:effec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Организационная работа.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Представительство и защита социально –экономических интересов и прав работников.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endParaRPr lang="ru-RU" sz="14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Информационная работа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(оказание информационно-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методической, консультативной,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правовой помощи членам Профсоюза).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endParaRPr lang="ru-RU" sz="14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Спортивно-оздоровительная работа.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endParaRPr lang="ru-RU" sz="14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Финансовая работа.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endParaRPr lang="ru-RU" sz="14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Культурно-массовая работа.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endParaRPr lang="ru-RU" sz="14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Работа с молодёжью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ветеранами педагогического труда.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endParaRPr lang="ru-RU" sz="14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Социальная поддержка работников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МОУ «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Сынтульская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СОШ».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endParaRPr lang="ru-RU" sz="14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Осуществление организационных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мероприятий по повышению мотивации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 укреплению профсоюзного членства.</a:t>
            </a:r>
          </a:p>
        </p:txBody>
      </p:sp>
      <p:pic>
        <p:nvPicPr>
          <p:cNvPr id="15368" name="Picture 1" descr="C:\Users\user\Desktop\img6.jpg">
            <a:extLst>
              <a:ext uri="{FF2B5EF4-FFF2-40B4-BE49-F238E27FC236}">
                <a16:creationId xmlns:a16="http://schemas.microsoft.com/office/drawing/2014/main" id="{7FC96B42-E3A9-48FA-8A2E-DF789E49D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" r="25197" b="18373"/>
          <a:stretch>
            <a:fillRect/>
          </a:stretch>
        </p:blipFill>
        <p:spPr bwMode="auto">
          <a:xfrm>
            <a:off x="214313" y="857250"/>
            <a:ext cx="5072062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AF0F109-C3EA-4BDA-AA6E-3BE8882E5C4C}"/>
              </a:ext>
            </a:extLst>
          </p:cNvPr>
          <p:cNvGraphicFramePr/>
          <p:nvPr/>
        </p:nvGraphicFramePr>
        <p:xfrm>
          <a:off x="457200" y="2500306"/>
          <a:ext cx="8229600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6" descr="https://i.mycdn.me/image?id=568799570900&amp;t=52&amp;plc=WEB&amp;tkn=*xI6uiLzVFj5iQK7bIXHbDLfTp0M">
            <a:extLst>
              <a:ext uri="{FF2B5EF4-FFF2-40B4-BE49-F238E27FC236}">
                <a16:creationId xmlns:a16="http://schemas.microsoft.com/office/drawing/2014/main" id="{121E4987-4A1E-4513-9A7B-0B98DDC1AA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 t="31359"/>
          <a:stretch>
            <a:fillRect/>
          </a:stretch>
        </p:blipFill>
        <p:spPr>
          <a:xfrm>
            <a:off x="6357950" y="285728"/>
            <a:ext cx="2421160" cy="16619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990" name="Picture 6" descr="https://i.mycdn.me/image?id=568799620308&amp;t=52&amp;plc=WEB&amp;tkn=*A38Gfb1TnRqJWStFmgeSl0i9I4g">
            <a:extLst>
              <a:ext uri="{FF2B5EF4-FFF2-40B4-BE49-F238E27FC236}">
                <a16:creationId xmlns:a16="http://schemas.microsoft.com/office/drawing/2014/main" id="{2012227E-BA58-48C4-A4BC-6328C1765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 t="33009"/>
          <a:stretch>
            <a:fillRect/>
          </a:stretch>
        </p:blipFill>
        <p:spPr bwMode="auto">
          <a:xfrm>
            <a:off x="285720" y="214290"/>
            <a:ext cx="2552033" cy="17096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992" name="Picture 8" descr="https://i.mycdn.me/image?id=802281059090&amp;t=52&amp;plc=WEB&amp;tkn=*LCe98PtUwhdh88efM3-aofYGRLA">
            <a:extLst>
              <a:ext uri="{FF2B5EF4-FFF2-40B4-BE49-F238E27FC236}">
                <a16:creationId xmlns:a16="http://schemas.microsoft.com/office/drawing/2014/main" id="{8C0CEF41-C38B-4950-B5FC-B41CC555E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43570" y="4143380"/>
            <a:ext cx="1875854" cy="18758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2000" name="Picture 16" descr="https://i.mycdn.me/image?id=837211710299&amp;t=52&amp;plc=WEB&amp;ts=00&amp;tkn=*Rifu86FEP8W4_Wu9_t3t1ayhJhM">
            <a:extLst>
              <a:ext uri="{FF2B5EF4-FFF2-40B4-BE49-F238E27FC236}">
                <a16:creationId xmlns:a16="http://schemas.microsoft.com/office/drawing/2014/main" id="{22A2FF39-B783-46BA-8384-80CE7FDB1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lum bright="26000" contrast="27000"/>
          </a:blip>
          <a:srcRect t="4951" r="6602"/>
          <a:stretch>
            <a:fillRect/>
          </a:stretch>
        </p:blipFill>
        <p:spPr bwMode="auto">
          <a:xfrm>
            <a:off x="7858148" y="5643578"/>
            <a:ext cx="876005" cy="8914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2002" name="Picture 18" descr="https://i.mycdn.me/image?id=812016076721&amp;t=52&amp;plc=WEB&amp;tkn=*6MIVgZUSV3pfava4H-ihEKPY5xo">
            <a:extLst>
              <a:ext uri="{FF2B5EF4-FFF2-40B4-BE49-F238E27FC236}">
                <a16:creationId xmlns:a16="http://schemas.microsoft.com/office/drawing/2014/main" id="{23E2DB70-00AD-4EAF-A840-7B13D06AB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lum bright="34000" contrast="36000"/>
          </a:blip>
          <a:srcRect l="28058" t="23106"/>
          <a:stretch>
            <a:fillRect/>
          </a:stretch>
        </p:blipFill>
        <p:spPr bwMode="auto">
          <a:xfrm>
            <a:off x="357156" y="4143377"/>
            <a:ext cx="1867368" cy="19959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2004" name="Picture 20" descr="https://i.mycdn.me/image?id=499307927729&amp;t=52&amp;plc=WEB&amp;tkn=*HXI2r_1j9iQHX9LNNXwf3JpyEUE">
            <a:extLst>
              <a:ext uri="{FF2B5EF4-FFF2-40B4-BE49-F238E27FC236}">
                <a16:creationId xmlns:a16="http://schemas.microsoft.com/office/drawing/2014/main" id="{3FD159DB-FF7F-404F-97C9-B098CD48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lum bright="25000" contrast="21000"/>
          </a:blip>
          <a:srcRect l="-3301" t="11553" r="46213"/>
          <a:stretch>
            <a:fillRect/>
          </a:stretch>
        </p:blipFill>
        <p:spPr bwMode="auto">
          <a:xfrm>
            <a:off x="4143372" y="4000504"/>
            <a:ext cx="1369740" cy="21221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2008" name="Picture 24" descr="https://i.mycdn.me/image?id=372121588594&amp;t=52&amp;plc=WEB&amp;tkn=*1GeAA3iJsLg6A6cv3pK7AEsn4mM">
            <a:extLst>
              <a:ext uri="{FF2B5EF4-FFF2-40B4-BE49-F238E27FC236}">
                <a16:creationId xmlns:a16="http://schemas.microsoft.com/office/drawing/2014/main" id="{63C3E911-1F0E-4A10-A4F1-8B03F122C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428860" y="5352955"/>
            <a:ext cx="1505045" cy="15050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2010" name="Picture 26" descr="https://i.mycdn.me/image?id=770336026570&amp;t=52&amp;plc=WEB&amp;ts=00&amp;tkn=*YNiq8T3KqTQPJ9rZwxYUpeiBCGY">
            <a:extLst>
              <a:ext uri="{FF2B5EF4-FFF2-40B4-BE49-F238E27FC236}">
                <a16:creationId xmlns:a16="http://schemas.microsoft.com/office/drawing/2014/main" id="{588D8359-5D54-486A-9D03-05B1FB7C7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43834" y="4214818"/>
            <a:ext cx="1199674" cy="11996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" name="Picture 15" descr="C:\Users\user\Downloads\DSCF2817 (1).JPG">
            <a:extLst>
              <a:ext uri="{FF2B5EF4-FFF2-40B4-BE49-F238E27FC236}">
                <a16:creationId xmlns:a16="http://schemas.microsoft.com/office/drawing/2014/main" id="{7D8F72BE-3805-435C-9F9A-CE2751D61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lum bright="16000" contrast="6000"/>
          </a:blip>
          <a:srcRect t="1234" b="-617"/>
          <a:stretch>
            <a:fillRect/>
          </a:stretch>
        </p:blipFill>
        <p:spPr bwMode="auto">
          <a:xfrm>
            <a:off x="3214678" y="214290"/>
            <a:ext cx="2722880" cy="20295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2" name="Picture 17" descr="https://i.mycdn.me/image?id=850440677885&amp;t=52&amp;plc=WEB&amp;tkn=*VFnfpB1FyO6YgbM-bZ9p4a3QZ_Y">
            <a:extLst>
              <a:ext uri="{FF2B5EF4-FFF2-40B4-BE49-F238E27FC236}">
                <a16:creationId xmlns:a16="http://schemas.microsoft.com/office/drawing/2014/main" id="{101E2585-0516-4F46-8385-99F8860A3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571736" y="3929066"/>
            <a:ext cx="1374172" cy="13741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6" name="Прямоугольник 2115">
            <a:extLst>
              <a:ext uri="{FF2B5EF4-FFF2-40B4-BE49-F238E27FC236}">
                <a16:creationId xmlns:a16="http://schemas.microsoft.com/office/drawing/2014/main" id="{4B4D81DC-E916-43ED-892F-324C47DCCAE7}"/>
              </a:ext>
            </a:extLst>
          </p:cNvPr>
          <p:cNvSpPr/>
          <p:nvPr/>
        </p:nvSpPr>
        <p:spPr>
          <a:xfrm>
            <a:off x="357158" y="188640"/>
            <a:ext cx="8279338" cy="646330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softEdge rad="635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Профсоюзный комитет</a:t>
            </a:r>
          </a:p>
          <a:p>
            <a:pPr indent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апреля 2014 года на отчётно-выборном собрании в состав профкома было избрано 5 человек: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Пиотрович Наталья  Алексеевна -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председатель ПК.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2.Астахова Елена Михайловна -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заместитель председателя ПК.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3.Фимина Ирина Муратовна -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уполномоченный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труда,  председатель комиссии по охране труда.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4.Фо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 Евгений Владимирович -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председатель комиссии по информационной и культурно - массовой работе.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5"/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Бояркина Татьяна Викторовна–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секретарь,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комиссии  по социально-трудовым вопросам.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Ревизионная комиссия: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Чижова Людмила Николаевна                Сидорова Татьяна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(председатель)                                                       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Викторовна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3" name="Picture 14" descr="https://i.mycdn.me/image?id=812569658459&amp;t=52&amp;plc=WEB&amp;ts=00&amp;tkn=*3xLMdoGxbN56PSawltMNSDgIQBk">
            <a:extLst>
              <a:ext uri="{FF2B5EF4-FFF2-40B4-BE49-F238E27FC236}">
                <a16:creationId xmlns:a16="http://schemas.microsoft.com/office/drawing/2014/main" id="{CC942257-AEDA-4AFF-9328-C6F6CF058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6505" t="3301" r="23106" b="42912"/>
          <a:stretch>
            <a:fillRect/>
          </a:stretch>
        </p:blipFill>
        <p:spPr bwMode="auto">
          <a:xfrm>
            <a:off x="6286512" y="3000372"/>
            <a:ext cx="936000" cy="9519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19" descr="https://i.mycdn.me/image?id=494629532690&amp;t=52&amp;plc=WEB&amp;ts=00&amp;tkn=*Fjx33u0hTHiat_HGq7bjnuCrlxw">
            <a:extLst>
              <a:ext uri="{FF2B5EF4-FFF2-40B4-BE49-F238E27FC236}">
                <a16:creationId xmlns:a16="http://schemas.microsoft.com/office/drawing/2014/main" id="{150F6D7D-E16D-4B81-BF27-6E47009AE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1650" r="9903" b="8252"/>
          <a:stretch>
            <a:fillRect/>
          </a:stretch>
        </p:blipFill>
        <p:spPr bwMode="auto">
          <a:xfrm>
            <a:off x="4643438" y="1785926"/>
            <a:ext cx="902323" cy="93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21" descr="https://i.mycdn.me/image?id=813232807892&amp;t=52&amp;plc=WEB&amp;ts=00&amp;tkn=*m9d5yyLP_gy8mu6EUy_X8dLXQ-M">
            <a:extLst>
              <a:ext uri="{FF2B5EF4-FFF2-40B4-BE49-F238E27FC236}">
                <a16:creationId xmlns:a16="http://schemas.microsoft.com/office/drawing/2014/main" id="{191D7DD6-9F4E-4ED3-8AC2-F47DD38B5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2071678"/>
            <a:ext cx="936000" cy="93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23" descr="https://i.mycdn.me/image?id=812016076721&amp;t=52&amp;plc=WEB&amp;tkn=*6MIVgZUSV3pfava4H-ihEKPY5xo">
            <a:extLst>
              <a:ext uri="{FF2B5EF4-FFF2-40B4-BE49-F238E27FC236}">
                <a16:creationId xmlns:a16="http://schemas.microsoft.com/office/drawing/2014/main" id="{0DF61D3C-648E-4480-A46B-AAFA3144D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lum bright="20000" contrast="17000"/>
          </a:blip>
          <a:srcRect l="49513" t="31359" r="33009" b="51164"/>
          <a:stretch>
            <a:fillRect/>
          </a:stretch>
        </p:blipFill>
        <p:spPr bwMode="auto">
          <a:xfrm>
            <a:off x="7286644" y="3429000"/>
            <a:ext cx="926401" cy="926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C:\Users\user\Desktop\B14B1762.jpg">
            <a:extLst>
              <a:ext uri="{FF2B5EF4-FFF2-40B4-BE49-F238E27FC236}">
                <a16:creationId xmlns:a16="http://schemas.microsoft.com/office/drawing/2014/main" id="{0604D330-B7E1-4AC4-9AC0-29D0A0CCB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 l="3138" t="9414" b="26151"/>
          <a:stretch>
            <a:fillRect/>
          </a:stretch>
        </p:blipFill>
        <p:spPr bwMode="auto">
          <a:xfrm>
            <a:off x="6572264" y="4214818"/>
            <a:ext cx="938071" cy="93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" name="Picture 5" descr="C:\Users\user\Desktop\B14B1717.jpg">
            <a:extLst>
              <a:ext uri="{FF2B5EF4-FFF2-40B4-BE49-F238E27FC236}">
                <a16:creationId xmlns:a16="http://schemas.microsoft.com/office/drawing/2014/main" id="{4DB3DC82-3D30-4BFB-B865-92921D1B1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 l="1482" t="8893" r="-4447" b="17787"/>
          <a:stretch>
            <a:fillRect/>
          </a:stretch>
        </p:blipFill>
        <p:spPr bwMode="auto">
          <a:xfrm>
            <a:off x="4071934" y="5000636"/>
            <a:ext cx="900000" cy="9612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" name="Picture 6" descr="C:\Users\user\Desktop\B14B1707.jpg">
            <a:extLst>
              <a:ext uri="{FF2B5EF4-FFF2-40B4-BE49-F238E27FC236}">
                <a16:creationId xmlns:a16="http://schemas.microsoft.com/office/drawing/2014/main" id="{5C934C81-8256-429C-90B3-1B7D851F3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 t="5945" b="19815"/>
          <a:stretch>
            <a:fillRect/>
          </a:stretch>
        </p:blipFill>
        <p:spPr bwMode="auto">
          <a:xfrm>
            <a:off x="7286644" y="5214950"/>
            <a:ext cx="840635" cy="93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420" name="Picture 28" descr="http://player.myshared.ru/17/1167022/slides/slide_1.jpg">
            <a:extLst>
              <a:ext uri="{FF2B5EF4-FFF2-40B4-BE49-F238E27FC236}">
                <a16:creationId xmlns:a16="http://schemas.microsoft.com/office/drawing/2014/main" id="{2410FA55-5CA4-4383-951F-F7F7CEA1C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2D7CF1-6224-4F87-BB20-B531E79EA080}"/>
              </a:ext>
            </a:extLst>
          </p:cNvPr>
          <p:cNvSpPr/>
          <p:nvPr/>
        </p:nvSpPr>
        <p:spPr>
          <a:xfrm>
            <a:off x="539552" y="260648"/>
            <a:ext cx="8136904" cy="108337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effectLst>
            <a:softEdge rad="317500"/>
          </a:effectLst>
        </p:spPr>
        <p:txBody>
          <a:bodyPr>
            <a:spAutoFit/>
          </a:bodyPr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Структура первичной профсоюзной организации  МОУ «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Сынтульская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 СОШ»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Рисунок 2" descr="http://ddu320.minsk.edu.by/be/sm_full.aspx?guid=3743">
            <a:extLst>
              <a:ext uri="{FF2B5EF4-FFF2-40B4-BE49-F238E27FC236}">
                <a16:creationId xmlns:a16="http://schemas.microsoft.com/office/drawing/2014/main" id="{E32785BD-21FB-4015-8AE2-3BAF2A14FA09}"/>
              </a:ext>
            </a:extLst>
          </p:cNvPr>
          <p:cNvPicPr/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683568" y="1484784"/>
            <a:ext cx="7992888" cy="4536504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  <a:effectLst>
            <a:softEdge rad="63500"/>
          </a:effectLst>
        </p:spPr>
      </p:pic>
      <p:pic>
        <p:nvPicPr>
          <p:cNvPr id="18438" name="Picture 28" descr="http://player.myshared.ru/17/1167022/slides/slide_1.jpg">
            <a:extLst>
              <a:ext uri="{FF2B5EF4-FFF2-40B4-BE49-F238E27FC236}">
                <a16:creationId xmlns:a16="http://schemas.microsoft.com/office/drawing/2014/main" id="{5A122CE7-7DE7-41F1-888F-9087CDC4A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239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AC11222-8847-4E3B-95F8-91EAC98C4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662" y="274638"/>
            <a:ext cx="7929618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Сотрудничество администрации образовательного учреждения и Профсоюза – </a:t>
            </a:r>
            <a:br>
              <a:rPr lang="ru-RU" sz="24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гарантия успеха всего коллектива.</a:t>
            </a:r>
          </a:p>
        </p:txBody>
      </p:sp>
      <p:pic>
        <p:nvPicPr>
          <p:cNvPr id="1031" name="Picture 7" descr="C:\Users\user\Desktop\budoragina_ov.jpg">
            <a:extLst>
              <a:ext uri="{FF2B5EF4-FFF2-40B4-BE49-F238E27FC236}">
                <a16:creationId xmlns:a16="http://schemas.microsoft.com/office/drawing/2014/main" id="{75BD587B-3F5E-4081-A4D6-264431100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857375"/>
            <a:ext cx="2125663" cy="3111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60" name="Picture 28" descr="http://player.myshared.ru/17/1167022/slides/slide_1.jpg">
            <a:extLst>
              <a:ext uri="{FF2B5EF4-FFF2-40B4-BE49-F238E27FC236}">
                <a16:creationId xmlns:a16="http://schemas.microsoft.com/office/drawing/2014/main" id="{8D096DE2-A179-484B-91A5-C54B11DD0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239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F2A67FF-B5DE-4164-963B-BFAB872A7B5D}"/>
              </a:ext>
            </a:extLst>
          </p:cNvPr>
          <p:cNvSpPr txBox="1"/>
          <p:nvPr/>
        </p:nvSpPr>
        <p:spPr>
          <a:xfrm>
            <a:off x="357158" y="5143512"/>
            <a:ext cx="3877665" cy="646331"/>
          </a:xfrm>
          <a:prstGeom prst="rect">
            <a:avLst/>
          </a:prstGeom>
          <a:solidFill>
            <a:schemeClr val="bg2"/>
          </a:solidFill>
          <a:effectLst>
            <a:softEdge rad="127000"/>
          </a:effec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Будорагина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Ольга Владимировна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Директор МОУ «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Сынтульская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СОШ»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6287E0-9533-4F27-A80C-9E7D0FB6EDA1}"/>
              </a:ext>
            </a:extLst>
          </p:cNvPr>
          <p:cNvSpPr txBox="1"/>
          <p:nvPr/>
        </p:nvSpPr>
        <p:spPr>
          <a:xfrm>
            <a:off x="3286116" y="2928934"/>
            <a:ext cx="5125506" cy="187743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effectLst>
            <a:softEdge rad="317500"/>
          </a:effectLst>
        </p:spPr>
        <p:txBody>
          <a:bodyPr>
            <a:spAutoFit/>
          </a:bodyPr>
          <a:lstStyle/>
          <a:p>
            <a:pPr marL="7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160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Работа профкома и администрации</a:t>
            </a:r>
          </a:p>
          <a:p>
            <a:pPr marL="7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строится на принципах солидарности,</a:t>
            </a:r>
          </a:p>
          <a:p>
            <a:pPr marL="7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сплочённости, творчества, сотрудничества,</a:t>
            </a:r>
          </a:p>
          <a:p>
            <a:pPr marL="7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является залогом эффективности всего</a:t>
            </a:r>
          </a:p>
          <a:p>
            <a:pPr marL="7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учебно-воспитательного процесса</a:t>
            </a:r>
          </a:p>
          <a:p>
            <a:pPr marL="7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повышения качества образовательного</a:t>
            </a:r>
          </a:p>
          <a:p>
            <a:pPr marL="7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процесса</a:t>
            </a:r>
            <a:r>
              <a:rPr lang="ru-RU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033D38-3007-404B-BD3D-988CAFA8DCD3}"/>
              </a:ext>
            </a:extLst>
          </p:cNvPr>
          <p:cNvSpPr txBox="1"/>
          <p:nvPr/>
        </p:nvSpPr>
        <p:spPr>
          <a:xfrm>
            <a:off x="2714612" y="1714488"/>
            <a:ext cx="6055450" cy="107157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effectLst>
            <a:softEdge rad="127000"/>
          </a:effectLst>
        </p:spPr>
        <p:txBody>
          <a:bodyPr>
            <a:prstTxWarp prst="textSto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Взаимодействие профкома 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администрации МОУ «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Сынтульская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СОШ»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1AE3BBBA-7283-446C-9030-EF7A72B56451}"/>
              </a:ext>
            </a:extLst>
          </p:cNvPr>
          <p:cNvGraphicFramePr/>
          <p:nvPr/>
        </p:nvGraphicFramePr>
        <p:xfrm>
          <a:off x="179512" y="188640"/>
          <a:ext cx="8352928" cy="2330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AB74DD7-9370-4587-8BEE-791A6F3D5320}"/>
              </a:ext>
            </a:extLst>
          </p:cNvPr>
          <p:cNvSpPr/>
          <p:nvPr/>
        </p:nvSpPr>
        <p:spPr>
          <a:xfrm>
            <a:off x="683568" y="2643182"/>
            <a:ext cx="7888960" cy="3631763"/>
          </a:xfrm>
          <a:prstGeom prst="rect">
            <a:avLst/>
          </a:prstGeom>
          <a:solidFill>
            <a:schemeClr val="bg2"/>
          </a:solidFill>
          <a:effectLst>
            <a:softEdge rad="317500"/>
          </a:effectLst>
        </p:spPr>
        <p:txBody>
          <a:bodyPr>
            <a:spAutoFit/>
          </a:bodyPr>
          <a:lstStyle>
            <a:lvl1pPr marL="34925" indent="4318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endParaRPr lang="ru-RU" altLang="ru-RU" sz="3200">
              <a:solidFill>
                <a:srgbClr val="2B4A76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ru-RU">
                <a:solidFill>
                  <a:srgbClr val="23263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Первичная профсоюзная организация МОУ «Сынтульская СОШ» объединяет  82,4% работающих в учреждении. </a:t>
            </a:r>
          </a:p>
          <a:p>
            <a:r>
              <a:rPr lang="ru-RU" altLang="ru-RU">
                <a:solidFill>
                  <a:srgbClr val="23263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сегодняшний день численность членов Профсоюза составляет 28 человек </a:t>
            </a:r>
            <a:r>
              <a:rPr lang="ru-RU" altLang="ru-RU">
                <a:solidFill>
                  <a:srgbClr val="2326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34 работающих. </a:t>
            </a:r>
          </a:p>
          <a:p>
            <a:r>
              <a:rPr lang="ru-RU" altLang="ru-RU">
                <a:solidFill>
                  <a:srgbClr val="2326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Большинство членов коллектива составляют педагогические работники : 20 человек - 59%. Из них имеют высшее образование 19 человек (56%). </a:t>
            </a:r>
          </a:p>
          <a:p>
            <a:r>
              <a:rPr lang="ru-RU" altLang="ru-RU">
                <a:solidFill>
                  <a:srgbClr val="2326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Высшую квалификационную категорию имеют 5 учителей (25%), первую квалификационную категорию -  8 учителей (40 %).  Знак  «Почетный работник общего образования РФ» -  3 человека (15%);  Почетную грамоту МО РФ -  1 человек (5%). </a:t>
            </a:r>
            <a:endParaRPr lang="ru-RU" altLang="ru-RU" b="1">
              <a:solidFill>
                <a:srgbClr val="2326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b="1">
              <a:solidFill>
                <a:srgbClr val="2B4A7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6" name="Picture 28" descr="http://player.myshared.ru/17/1167022/slides/slide_1.jpg">
            <a:extLst>
              <a:ext uri="{FF2B5EF4-FFF2-40B4-BE49-F238E27FC236}">
                <a16:creationId xmlns:a16="http://schemas.microsoft.com/office/drawing/2014/main" id="{F68EFC8B-5016-4DE7-A6F9-83760D8C3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239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Диаграмма 1">
            <a:extLst>
              <a:ext uri="{FF2B5EF4-FFF2-40B4-BE49-F238E27FC236}">
                <a16:creationId xmlns:a16="http://schemas.microsoft.com/office/drawing/2014/main" id="{FA04E023-086F-49DD-ADCB-940FA3DDE5C0}"/>
              </a:ext>
            </a:extLst>
          </p:cNvPr>
          <p:cNvGraphicFramePr>
            <a:graphicFrameLocks/>
          </p:cNvGraphicFramePr>
          <p:nvPr/>
        </p:nvGraphicFramePr>
        <p:xfrm>
          <a:off x="1092200" y="2020888"/>
          <a:ext cx="7086600" cy="355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r:id="rId3" imgW="7090262" imgH="3554276" progId="Excel.Chart.8">
                  <p:embed/>
                </p:oleObj>
              </mc:Choice>
              <mc:Fallback>
                <p:oleObj r:id="rId3" imgW="7090262" imgH="3554276" progId="Excel.Chart.8">
                  <p:embed/>
                  <p:pic>
                    <p:nvPicPr>
                      <p:cNvPr id="0" name="Диаграмма 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2020888"/>
                        <a:ext cx="7086600" cy="3557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924234B5-2A1B-4E6D-AAD0-DEE1EE47D228}"/>
              </a:ext>
            </a:extLst>
          </p:cNvPr>
          <p:cNvGraphicFramePr/>
          <p:nvPr/>
        </p:nvGraphicFramePr>
        <p:xfrm>
          <a:off x="1285852" y="548680"/>
          <a:ext cx="7643866" cy="830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1508" name="Picture 28" descr="http://player.myshared.ru/17/1167022/slides/slide_1.jpg">
            <a:extLst>
              <a:ext uri="{FF2B5EF4-FFF2-40B4-BE49-F238E27FC236}">
                <a16:creationId xmlns:a16="http://schemas.microsoft.com/office/drawing/2014/main" id="{74D2F872-B43B-4A79-86F2-942C5BD77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47FC3E5-9BDA-492C-BB53-2A27EB0C17F8}"/>
              </a:ext>
            </a:extLst>
          </p:cNvPr>
          <p:cNvSpPr/>
          <p:nvPr/>
        </p:nvSpPr>
        <p:spPr>
          <a:xfrm>
            <a:off x="1285852" y="476672"/>
            <a:ext cx="7297070" cy="20744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114300">
              <a:prstClr val="black"/>
            </a:innerShdw>
            <a:softEdge rad="3175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Как и в большинстве образовательных организаций,  в ППО нашей школы большая часть членов Профсоюза – женщины.</a:t>
            </a:r>
            <a:endParaRPr lang="ru-RU" sz="28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22533" name="Диаграмма 2">
            <a:extLst>
              <a:ext uri="{FF2B5EF4-FFF2-40B4-BE49-F238E27FC236}">
                <a16:creationId xmlns:a16="http://schemas.microsoft.com/office/drawing/2014/main" id="{5820640D-89C7-49DC-AC8A-97DEDCFD1197}"/>
              </a:ext>
            </a:extLst>
          </p:cNvPr>
          <p:cNvGraphicFramePr>
            <a:graphicFrameLocks/>
          </p:cNvGraphicFramePr>
          <p:nvPr/>
        </p:nvGraphicFramePr>
        <p:xfrm>
          <a:off x="1352550" y="2297113"/>
          <a:ext cx="6654800" cy="363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r:id="rId3" imgW="6657409" imgH="3627434" progId="Excel.Chart.8">
                  <p:embed/>
                </p:oleObj>
              </mc:Choice>
              <mc:Fallback>
                <p:oleObj r:id="rId3" imgW="6657409" imgH="3627434" progId="Excel.Chart.8">
                  <p:embed/>
                  <p:pic>
                    <p:nvPicPr>
                      <p:cNvPr id="0" name="Диаграмма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2550" y="2297113"/>
                        <a:ext cx="6654800" cy="3630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34" name="Picture 28" descr="http://player.myshared.ru/17/1167022/slides/slide_1.jpg">
            <a:extLst>
              <a:ext uri="{FF2B5EF4-FFF2-40B4-BE49-F238E27FC236}">
                <a16:creationId xmlns:a16="http://schemas.microsoft.com/office/drawing/2014/main" id="{84356644-9DF2-474B-B03A-114D5419C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92CA4C3-90EF-4CDC-996D-EE3F3F50E3A6}"/>
              </a:ext>
            </a:extLst>
          </p:cNvPr>
          <p:cNvSpPr/>
          <p:nvPr/>
        </p:nvSpPr>
        <p:spPr>
          <a:xfrm>
            <a:off x="683568" y="476672"/>
            <a:ext cx="7920879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softEdge rad="127000"/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/>
            <a:r>
              <a:rPr lang="ru-RU" alt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Calibri" panose="020F0502020204030204" pitchFamily="34" charset="0"/>
              </a:rPr>
              <a:t>Профсоюзный стаж</a:t>
            </a:r>
            <a:endParaRPr lang="ru-RU" alt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3557" name="Диаграмма 2">
            <a:extLst>
              <a:ext uri="{FF2B5EF4-FFF2-40B4-BE49-F238E27FC236}">
                <a16:creationId xmlns:a16="http://schemas.microsoft.com/office/drawing/2014/main" id="{3569B024-96D4-4E33-91CA-582DE9A60996}"/>
              </a:ext>
            </a:extLst>
          </p:cNvPr>
          <p:cNvGraphicFramePr>
            <a:graphicFrameLocks/>
          </p:cNvGraphicFramePr>
          <p:nvPr/>
        </p:nvGraphicFramePr>
        <p:xfrm>
          <a:off x="1208088" y="1074738"/>
          <a:ext cx="7231062" cy="456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r:id="rId3" imgW="7230483" imgH="4566300" progId="Excel.Chart.8">
                  <p:embed/>
                </p:oleObj>
              </mc:Choice>
              <mc:Fallback>
                <p:oleObj r:id="rId3" imgW="7230483" imgH="4566300" progId="Excel.Chart.8">
                  <p:embed/>
                  <p:pic>
                    <p:nvPicPr>
                      <p:cNvPr id="0" name="Диаграмма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8088" y="1074738"/>
                        <a:ext cx="7231062" cy="456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8" name="Picture 28" descr="http://player.myshared.ru/17/1167022/slides/slide_1.jpg">
            <a:extLst>
              <a:ext uri="{FF2B5EF4-FFF2-40B4-BE49-F238E27FC236}">
                <a16:creationId xmlns:a16="http://schemas.microsoft.com/office/drawing/2014/main" id="{3DA7B67E-4712-48A2-82BD-2DBBABD1A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C0D4114-009B-4F35-82D6-5271EFEA36C4}"/>
              </a:ext>
            </a:extLst>
          </p:cNvPr>
          <p:cNvSpPr/>
          <p:nvPr/>
        </p:nvSpPr>
        <p:spPr>
          <a:xfrm>
            <a:off x="755576" y="476672"/>
            <a:ext cx="7848872" cy="52322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3500000" scaled="1"/>
            <a:tileRect/>
          </a:gradFill>
          <a:effectLst>
            <a:softEdge rad="127000"/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/>
            <a:r>
              <a:rPr lang="ru-RU" altLang="ru-RU" sz="2800" b="1">
                <a:solidFill>
                  <a:srgbClr val="227A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Calibri" panose="020F0502020204030204" pitchFamily="34" charset="0"/>
              </a:rPr>
              <a:t>Возрастной состав членов Профсоюза</a:t>
            </a:r>
            <a:endParaRPr lang="ru-RU" altLang="ru-RU" sz="2800" b="1">
              <a:solidFill>
                <a:srgbClr val="227A8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4581" name="Диаграмма 2">
            <a:extLst>
              <a:ext uri="{FF2B5EF4-FFF2-40B4-BE49-F238E27FC236}">
                <a16:creationId xmlns:a16="http://schemas.microsoft.com/office/drawing/2014/main" id="{55873C9A-37A1-4A5C-983E-2815363F43E1}"/>
              </a:ext>
            </a:extLst>
          </p:cNvPr>
          <p:cNvGraphicFramePr>
            <a:graphicFrameLocks/>
          </p:cNvGraphicFramePr>
          <p:nvPr/>
        </p:nvGraphicFramePr>
        <p:xfrm>
          <a:off x="1281113" y="1146175"/>
          <a:ext cx="6942137" cy="442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r:id="rId3" imgW="6943946" imgH="4419983" progId="Excel.Chart.8">
                  <p:embed/>
                </p:oleObj>
              </mc:Choice>
              <mc:Fallback>
                <p:oleObj r:id="rId3" imgW="6943946" imgH="4419983" progId="Excel.Chart.8">
                  <p:embed/>
                  <p:pic>
                    <p:nvPicPr>
                      <p:cNvPr id="0" name="Диаграмма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1113" y="1146175"/>
                        <a:ext cx="6942137" cy="4421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2" name="Picture 28" descr="http://player.myshared.ru/17/1167022/slides/slide_1.jpg">
            <a:extLst>
              <a:ext uri="{FF2B5EF4-FFF2-40B4-BE49-F238E27FC236}">
                <a16:creationId xmlns:a16="http://schemas.microsoft.com/office/drawing/2014/main" id="{900BFC7D-F68F-4D0B-A510-137EFC78B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86F55F4-FC5A-49C2-BC11-B6F5044148FE}"/>
              </a:ext>
            </a:extLst>
          </p:cNvPr>
          <p:cNvGraphicFramePr/>
          <p:nvPr/>
        </p:nvGraphicFramePr>
        <p:xfrm>
          <a:off x="928662" y="597456"/>
          <a:ext cx="7819802" cy="5188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603" name="Picture 28" descr="http://player.myshared.ru/17/1167022/slides/slide_1.jpg">
            <a:extLst>
              <a:ext uri="{FF2B5EF4-FFF2-40B4-BE49-F238E27FC236}">
                <a16:creationId xmlns:a16="http://schemas.microsoft.com/office/drawing/2014/main" id="{61DDD530-3742-4893-A01D-78C99AA31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>
            <a:extLst>
              <a:ext uri="{FF2B5EF4-FFF2-40B4-BE49-F238E27FC236}">
                <a16:creationId xmlns:a16="http://schemas.microsoft.com/office/drawing/2014/main" id="{C0C1B88F-B00D-4F18-8D58-715AD712D71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31F1496-5B1A-47AB-B2F6-F53666470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1143000"/>
          </a:xfrm>
          <a:blipFill>
            <a:blip r:embed="rId7" cstate="print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1">
            <a:prstTxWarp prst="textCurveDown">
              <a:avLst/>
            </a:prstTxWarp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Проведённая работа</a:t>
            </a:r>
            <a:endParaRPr lang="ru-RU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8" name="Picture 28" descr="http://player.myshared.ru/17/1167022/slides/slide_1.jpg">
            <a:extLst>
              <a:ext uri="{FF2B5EF4-FFF2-40B4-BE49-F238E27FC236}">
                <a16:creationId xmlns:a16="http://schemas.microsoft.com/office/drawing/2014/main" id="{2FB2BC07-A759-4248-A20D-A92518806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id="{F9111D76-F865-44A9-9F45-0D111384F81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28662" y="1500174"/>
          <a:ext cx="7786742" cy="2500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0524516-AC30-4971-8571-811CFCA4C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Представительство защита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социально-экономических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интересов и прав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работников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652" name="Picture 28" descr="http://player.myshared.ru/17/1167022/slides/slide_1.jpg">
            <a:extLst>
              <a:ext uri="{FF2B5EF4-FFF2-40B4-BE49-F238E27FC236}">
                <a16:creationId xmlns:a16="http://schemas.microsoft.com/office/drawing/2014/main" id="{F61053C1-7FF6-4C39-B7EE-36AA622A9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2" descr="C:\Users\user\Desktop\slide_2.jpg">
            <a:extLst>
              <a:ext uri="{FF2B5EF4-FFF2-40B4-BE49-F238E27FC236}">
                <a16:creationId xmlns:a16="http://schemas.microsoft.com/office/drawing/2014/main" id="{BFC78B1D-5009-4F97-A471-1EAABDDE2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88" t="59319" r="7874" b="9448"/>
          <a:stretch>
            <a:fillRect/>
          </a:stretch>
        </p:blipFill>
        <p:spPr bwMode="auto">
          <a:xfrm>
            <a:off x="4714875" y="4071938"/>
            <a:ext cx="3929063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BCF31CF1-53C6-49EA-A043-53B7FEF56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034" y="1643050"/>
            <a:ext cx="9015418" cy="3786214"/>
          </a:xfr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effectLst>
            <a:softEdge rad="317500"/>
          </a:effectLst>
          <a:scene3d>
            <a:camera prst="perspectiveRight"/>
            <a:lightRig rig="threePt" dir="t"/>
          </a:scene3d>
          <a:sp3d/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профсоюзный уголок;</a:t>
            </a:r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электронная почта;</a:t>
            </a:r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интернет-сайт </a:t>
            </a:r>
            <a:r>
              <a:rPr lang="ru-RU" sz="2400" b="1" dirty="0" err="1">
                <a:solidFill>
                  <a:srgbClr val="00B050"/>
                </a:solidFill>
                <a:latin typeface="Arial Narrow" pitchFamily="34" charset="0"/>
                <a:cs typeface="Arial" pitchFamily="34" charset="0"/>
              </a:rPr>
              <a:t>касимовпроф.рф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Касимовского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райкома Профсоюза работников образования и науки РФ; </a:t>
            </a:r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интернет-сайт </a:t>
            </a:r>
            <a:r>
              <a:rPr lang="en-US" b="1" dirty="0" err="1">
                <a:solidFill>
                  <a:srgbClr val="00B050"/>
                </a:solidFill>
                <a:latin typeface="Arial Narrow" pitchFamily="34" charset="0"/>
                <a:cs typeface="Times New Roman" pitchFamily="18" charset="0"/>
              </a:rPr>
              <a:t>ryazanprof</a:t>
            </a:r>
            <a:r>
              <a:rPr lang="ru-RU" b="1" dirty="0">
                <a:solidFill>
                  <a:srgbClr val="00B050"/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err="1">
                <a:solidFill>
                  <a:srgbClr val="00B050"/>
                </a:solidFill>
                <a:latin typeface="Arial Narrow" pitchFamily="34" charset="0"/>
                <a:cs typeface="Times New Roman" pitchFamily="18" charset="0"/>
              </a:rPr>
              <a:t>ru</a:t>
            </a:r>
            <a:r>
              <a:rPr lang="ru-RU" b="1" dirty="0">
                <a:solidFill>
                  <a:srgbClr val="00B05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Рязанского обкома Профсоюза работников образования и науки РФ;</a:t>
            </a:r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методическая литература;</a:t>
            </a:r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газета «Мой Профсоюз».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B800532-D1AD-4E39-9CCA-B2D3620BD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1143000"/>
          </a:xfrm>
          <a:solidFill>
            <a:schemeClr val="bg2"/>
          </a:solidFill>
          <a:effectLst>
            <a:softEdge rad="317500"/>
          </a:effectLst>
          <a:scene3d>
            <a:camera prst="orthographicFront"/>
            <a:lightRig rig="soft" dir="t"/>
          </a:scene3d>
          <a:sp3d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1">
            <a:prstTxWarp prst="textCanDown">
              <a:avLst/>
            </a:prstTxWarp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по освещению деятельности Профсоюза</a:t>
            </a:r>
          </a:p>
        </p:txBody>
      </p:sp>
      <p:pic>
        <p:nvPicPr>
          <p:cNvPr id="28676" name="Picture 28" descr="http://player.myshared.ru/17/1167022/slides/slide_1.jpg">
            <a:extLst>
              <a:ext uri="{FF2B5EF4-FFF2-40B4-BE49-F238E27FC236}">
                <a16:creationId xmlns:a16="http://schemas.microsoft.com/office/drawing/2014/main" id="{85A7FD2A-252E-49DC-9682-D7E7AD171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user\Desktop\PART_1491931743573665">
            <a:extLst>
              <a:ext uri="{FF2B5EF4-FFF2-40B4-BE49-F238E27FC236}">
                <a16:creationId xmlns:a16="http://schemas.microsoft.com/office/drawing/2014/main" id="{E1E6102A-8FAB-4162-9135-1F5D5C71A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60000">
            <a:off x="3846232" y="223959"/>
            <a:ext cx="4429156" cy="27479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3254" name="Picture 6" descr="H:\DCIM\121___04\IMG_0235.JPG">
            <a:extLst>
              <a:ext uri="{FF2B5EF4-FFF2-40B4-BE49-F238E27FC236}">
                <a16:creationId xmlns:a16="http://schemas.microsoft.com/office/drawing/2014/main" id="{A2A141FC-7E88-4014-8DA8-AB66A4B31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14752"/>
            <a:ext cx="4214842" cy="27955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255" name="Picture 7" descr="H:\DCIM\121___04\IMG_0234.JPG">
            <a:extLst>
              <a:ext uri="{FF2B5EF4-FFF2-40B4-BE49-F238E27FC236}">
                <a16:creationId xmlns:a16="http://schemas.microsoft.com/office/drawing/2014/main" id="{1AFAFE97-C0F9-448C-9447-272B9B958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4040" y="2357430"/>
            <a:ext cx="4679960" cy="2438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3256" name="Picture 8" descr="H:\DCIM\121___04\IMG_0233.JPG">
            <a:extLst>
              <a:ext uri="{FF2B5EF4-FFF2-40B4-BE49-F238E27FC236}">
                <a16:creationId xmlns:a16="http://schemas.microsoft.com/office/drawing/2014/main" id="{45505436-A904-4CC6-B16A-C5811EF69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2" y="4419600"/>
            <a:ext cx="4357718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258" name="Picture 10" descr="H:\DCIM\121___04\IMG_0231.JPG">
            <a:extLst>
              <a:ext uri="{FF2B5EF4-FFF2-40B4-BE49-F238E27FC236}">
                <a16:creationId xmlns:a16="http://schemas.microsoft.com/office/drawing/2014/main" id="{8BFE0185-13B3-414F-9639-B0C1FDB07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-120000">
            <a:off x="5173557" y="67819"/>
            <a:ext cx="392909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27" name="Picture 3" descr="C:\Users\user\Desktop\PART_14930466471464312.jpg">
            <a:extLst>
              <a:ext uri="{FF2B5EF4-FFF2-40B4-BE49-F238E27FC236}">
                <a16:creationId xmlns:a16="http://schemas.microsoft.com/office/drawing/2014/main" id="{03E54A82-B74A-4C7E-80C8-991903D41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 l="23038" r="25529"/>
          <a:stretch>
            <a:fillRect/>
          </a:stretch>
        </p:blipFill>
        <p:spPr bwMode="auto">
          <a:xfrm>
            <a:off x="0" y="214290"/>
            <a:ext cx="4068176" cy="32480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9704" name="Picture 28" descr="http://player.myshared.ru/17/1167022/slides/slide_1.jpg">
            <a:extLst>
              <a:ext uri="{FF2B5EF4-FFF2-40B4-BE49-F238E27FC236}">
                <a16:creationId xmlns:a16="http://schemas.microsoft.com/office/drawing/2014/main" id="{94D6C3D1-9F7D-4FA7-B663-D6F53382C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0"/>
            <a:ext cx="73977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4163B49-4CF4-4287-AAFC-DE7556B1EFC3}"/>
              </a:ext>
            </a:extLst>
          </p:cNvPr>
          <p:cNvGraphicFramePr/>
          <p:nvPr/>
        </p:nvGraphicFramePr>
        <p:xfrm>
          <a:off x="857224" y="571480"/>
          <a:ext cx="7996878" cy="5305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9122C48-DD54-471D-B18E-0A780E659320}"/>
              </a:ext>
            </a:extLst>
          </p:cNvPr>
          <p:cNvSpPr txBox="1"/>
          <p:nvPr/>
        </p:nvSpPr>
        <p:spPr>
          <a:xfrm>
            <a:off x="4286248" y="500042"/>
            <a:ext cx="3022879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317500"/>
          </a:effec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Охрана труда</a:t>
            </a:r>
          </a:p>
        </p:txBody>
      </p:sp>
      <p:pic>
        <p:nvPicPr>
          <p:cNvPr id="30726" name="Picture 28" descr="http://player.myshared.ru/17/1167022/slides/slide_1.jpg">
            <a:extLst>
              <a:ext uri="{FF2B5EF4-FFF2-40B4-BE49-F238E27FC236}">
                <a16:creationId xmlns:a16="http://schemas.microsoft.com/office/drawing/2014/main" id="{6C9432A8-6926-4431-AEEA-ED039783D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user\Desktop\slide_3.jpg">
            <a:extLst>
              <a:ext uri="{FF2B5EF4-FFF2-40B4-BE49-F238E27FC236}">
                <a16:creationId xmlns:a16="http://schemas.microsoft.com/office/drawing/2014/main" id="{FF277AD2-5FF0-4B25-9B03-BE1B547A7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 l="18110" t="51968" r="58661" b="9974"/>
          <a:stretch>
            <a:fillRect/>
          </a:stretch>
        </p:blipFill>
        <p:spPr bwMode="auto">
          <a:xfrm>
            <a:off x="6715140" y="4000504"/>
            <a:ext cx="2123823" cy="2609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user\Desktop\slide_3.jpg">
            <a:extLst>
              <a:ext uri="{FF2B5EF4-FFF2-40B4-BE49-F238E27FC236}">
                <a16:creationId xmlns:a16="http://schemas.microsoft.com/office/drawing/2014/main" id="{411A2940-4704-4DF9-AEFE-A941A976C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l="51969" t="55118" r="31102" b="11549"/>
          <a:stretch>
            <a:fillRect/>
          </a:stretch>
        </p:blipFill>
        <p:spPr bwMode="auto">
          <a:xfrm>
            <a:off x="5286375" y="4286250"/>
            <a:ext cx="1547813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s03.infourok.ru/uploads/ex/0e9d/0000d1ec-b7ecc88d/img10.jpg">
            <a:extLst>
              <a:ext uri="{FF2B5EF4-FFF2-40B4-BE49-F238E27FC236}">
                <a16:creationId xmlns:a16="http://schemas.microsoft.com/office/drawing/2014/main" id="{02755593-B60B-4448-AA79-53FF37A58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-787" t="2625" r="9055" b="7349"/>
          <a:stretch>
            <a:fillRect/>
          </a:stretch>
        </p:blipFill>
        <p:spPr bwMode="auto">
          <a:xfrm>
            <a:off x="142203" y="179953"/>
            <a:ext cx="8388088" cy="6174001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D3D8">
            <a:alpha val="3490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user\Documents\PART_14914967592901433">
            <a:extLst>
              <a:ext uri="{FF2B5EF4-FFF2-40B4-BE49-F238E27FC236}">
                <a16:creationId xmlns:a16="http://schemas.microsoft.com/office/drawing/2014/main" id="{F398EF46-FF33-4115-BB3A-EBE76017831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 cstate="print">
            <a:lum bright="2000"/>
          </a:blip>
          <a:srcRect/>
          <a:stretch>
            <a:fillRect/>
          </a:stretch>
        </p:blipFill>
        <p:spPr bwMode="auto">
          <a:xfrm>
            <a:off x="285720" y="3071810"/>
            <a:ext cx="4357718" cy="27860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93379A9D-4D55-4DBC-B367-4E3E80D41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333375"/>
            <a:ext cx="7561262" cy="460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72" name="AutoShape 2" descr="https://e.mail.ru/cgi-bin/getattach?file=PART_14914967592901433&amp;id=14914970620000000846;0;4&amp;mode=attachment&amp;&amp;x-email=nata.piotrovich%40mail.ru">
            <a:extLst>
              <a:ext uri="{FF2B5EF4-FFF2-40B4-BE49-F238E27FC236}">
                <a16:creationId xmlns:a16="http://schemas.microsoft.com/office/drawing/2014/main" id="{DB469EE6-BCEE-4089-992A-6B62C0243D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2773" name="AutoShape 4" descr="https://e.mail.ru/cgi-bin/getattach?file=PART_14914967592901433&amp;id=14914970620000000846;0;4&amp;mode=attachment&amp;&amp;x-email=nata.piotrovich%40mail.ru">
            <a:extLst>
              <a:ext uri="{FF2B5EF4-FFF2-40B4-BE49-F238E27FC236}">
                <a16:creationId xmlns:a16="http://schemas.microsoft.com/office/drawing/2014/main" id="{387CA488-A791-4E81-99DD-23919A94A4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2774" name="AutoShape 6" descr="https://e.mail.ru/cgi-bin/getattach?file=PART_14914967592901433&amp;id=14914970620000000846;0;4&amp;mode=attachment&amp;&amp;x-email=nata.piotrovich%40mail.ru">
            <a:extLst>
              <a:ext uri="{FF2B5EF4-FFF2-40B4-BE49-F238E27FC236}">
                <a16:creationId xmlns:a16="http://schemas.microsoft.com/office/drawing/2014/main" id="{E81CA707-25FB-4208-9964-13E9E6E356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2775" name="AutoShape 8" descr="https://e.mail.ru/cgi-bin/getattach?file=PART_14914967592901433&amp;id=14914970620000000846;0;4&amp;mode=attachment&amp;&amp;x-email=nata.piotrovich%40mail.ru">
            <a:extLst>
              <a:ext uri="{FF2B5EF4-FFF2-40B4-BE49-F238E27FC236}">
                <a16:creationId xmlns:a16="http://schemas.microsoft.com/office/drawing/2014/main" id="{1F5FFCE0-2C66-4859-9D3A-8F4592B819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2776" name="AutoShape 10" descr="https://e.mail.ru/cgi-bin/getattach?file=PART_14914967592901433&amp;id=14914970620000000846;0;4&amp;mode=attachment&amp;&amp;x-email=nata.piotrovich%40mail.ru">
            <a:extLst>
              <a:ext uri="{FF2B5EF4-FFF2-40B4-BE49-F238E27FC236}">
                <a16:creationId xmlns:a16="http://schemas.microsoft.com/office/drawing/2014/main" id="{D2B861C0-9069-485C-8E39-ED2D18B89A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2777" name="AutoShape 12" descr="https://e.mail.ru/cgi-bin/getattach?file=PART_1491496769123744&amp;id=14914970620000000846;0;5&amp;mode=attachment&amp;&amp;x-email=nata.piotrovich%40mail.ru">
            <a:extLst>
              <a:ext uri="{FF2B5EF4-FFF2-40B4-BE49-F238E27FC236}">
                <a16:creationId xmlns:a16="http://schemas.microsoft.com/office/drawing/2014/main" id="{6529462C-2140-43E1-8197-EE50AED391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2778" name="AutoShape 14" descr="https://e.mail.ru/cgi-bin/getattach?file=PART_1491496769123744&amp;id=14914970620000000846;0;5&amp;mode=attachment&amp;&amp;x-email=nata.piotrovich%40mail.ru">
            <a:extLst>
              <a:ext uri="{FF2B5EF4-FFF2-40B4-BE49-F238E27FC236}">
                <a16:creationId xmlns:a16="http://schemas.microsoft.com/office/drawing/2014/main" id="{F535D19C-133D-475C-9652-4401EEDF94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2779" name="AutoShape 16" descr="https://e.mail.ru/cgi-bin/getattach?file=PART_14914967592901433&amp;id=14914970620000000846;0;4&amp;mode=attachment&amp;&amp;x-email=nata.piotrovich%40mail.ru">
            <a:extLst>
              <a:ext uri="{FF2B5EF4-FFF2-40B4-BE49-F238E27FC236}">
                <a16:creationId xmlns:a16="http://schemas.microsoft.com/office/drawing/2014/main" id="{B6A9BAA5-7F39-4797-B8B8-8A6D679B32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77D2C10-0178-45DB-95AC-C2C42C184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6000" contrast="17000"/>
            <a:extLst/>
          </a:blip>
          <a:srcRect/>
          <a:stretch>
            <a:fillRect/>
          </a:stretch>
        </p:blipFill>
        <p:spPr bwMode="auto">
          <a:xfrm>
            <a:off x="5214942" y="2500306"/>
            <a:ext cx="3653983" cy="20514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F8870F27-45EB-4907-AFEE-16E411C6B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 l="3103" r="3724"/>
          <a:stretch>
            <a:fillRect/>
          </a:stretch>
        </p:blipFill>
        <p:spPr bwMode="auto">
          <a:xfrm>
            <a:off x="5214942" y="285728"/>
            <a:ext cx="3634391" cy="18886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0717402-1A30-4B28-B488-2434BBF0ABA8}"/>
              </a:ext>
            </a:extLst>
          </p:cNvPr>
          <p:cNvSpPr/>
          <p:nvPr/>
        </p:nvSpPr>
        <p:spPr>
          <a:xfrm>
            <a:off x="214282" y="214290"/>
            <a:ext cx="4572000" cy="2585323"/>
          </a:xfrm>
          <a:prstGeom prst="rect">
            <a:avLst/>
          </a:prstGeom>
          <a:solidFill>
            <a:schemeClr val="bg2"/>
          </a:solidFill>
          <a:ln/>
          <a:effectLst>
            <a:glow rad="63500">
              <a:schemeClr val="accent2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учреждении имеются уголки по технике безопасности: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план  эвакуации  при пожаре;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стенды с правилами поведения при террористических актах,  пожарах, и др. правила безопасности жизнедеятельности.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Имеется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техническая документация.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Проводятся инструктажи с работниками учреждения. </a:t>
            </a:r>
          </a:p>
        </p:txBody>
      </p:sp>
      <p:pic>
        <p:nvPicPr>
          <p:cNvPr id="15" name="Picture 2" descr="C:\Users\user\Downloads\PART_14927057858503993">
            <a:extLst>
              <a:ext uri="{FF2B5EF4-FFF2-40B4-BE49-F238E27FC236}">
                <a16:creationId xmlns:a16="http://schemas.microsoft.com/office/drawing/2014/main" id="{41E1E33B-9507-4E02-9738-02E11F9E7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lum bright="-3000"/>
          </a:blip>
          <a:srcRect t="7759" r="23038"/>
          <a:stretch>
            <a:fillRect/>
          </a:stretch>
        </p:blipFill>
        <p:spPr bwMode="auto">
          <a:xfrm>
            <a:off x="5072066" y="4786322"/>
            <a:ext cx="3786214" cy="19288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0C8D7EEC-2002-495A-91D9-792307950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43470"/>
          </a:xfrm>
          <a:blipFill>
            <a:blip r:embed="rId2" cstate="print"/>
            <a:tile tx="0" ty="0" sx="100000" sy="100000" flip="none" algn="tl"/>
          </a:blipFill>
          <a:ln w="3175"/>
          <a:effectLst>
            <a:softEdge rad="635000"/>
          </a:effectLst>
        </p:spPr>
        <p:txBody>
          <a:bodyPr>
            <a:normAutofit lnSpcReduction="10000"/>
          </a:bodyPr>
          <a:lstStyle/>
          <a:p>
            <a:pPr marL="0" indent="-432000" fontAlgn="auto">
              <a:spcBef>
                <a:spcPts val="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 отчётный период были предоставлены путёвки в санатории для членов профсоюзной организации:</a:t>
            </a:r>
          </a:p>
          <a:p>
            <a:pPr marL="0" indent="-432000" fontAlgn="auto"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endParaRPr lang="ru-RU" sz="20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-4320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2014 году в санатории «Солотча», по льготной профсоюзной путевке, стоимость которой  на 20% ниже, отдохнули</a:t>
            </a:r>
          </a:p>
          <a:p>
            <a:pPr marL="0" indent="-432000" fontAlgn="auto"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поправили свое здоровье 2 человека (Астахова Е.М. </a:t>
            </a:r>
          </a:p>
          <a:p>
            <a:pPr marL="0" indent="-432000" fontAlgn="auto"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Бояркина Т.В.).</a:t>
            </a:r>
          </a:p>
          <a:p>
            <a:pPr marL="0" indent="-432000" fontAlgn="auto"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marL="0" indent="-43200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2015 году в санатории «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Ясенок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pPr marL="0" indent="-432000" algn="just" fontAlgn="auto"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так же по льготной профсоюзной путевке,</a:t>
            </a:r>
          </a:p>
          <a:p>
            <a:pPr marL="0" indent="-432000" algn="just" fontAlgn="auto"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стоимость которой  на 20% ниже, отдохнул  </a:t>
            </a:r>
          </a:p>
          <a:p>
            <a:pPr marL="0" indent="-432000" algn="just" fontAlgn="auto"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 человек (Астахова Е.М.).</a:t>
            </a:r>
          </a:p>
          <a:p>
            <a:pPr marL="0" indent="-432000" algn="just" fontAlgn="auto"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marL="0" indent="-43200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в марте 2017 года в санатории «Старица» </a:t>
            </a:r>
          </a:p>
          <a:p>
            <a:pPr marL="0" indent="-432000" algn="just" fontAlgn="auto"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путёвке Профсоюза  -  1 человек.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740DB77-653E-45C2-9B78-29B9A789B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1143000"/>
          </a:xfrm>
          <a:blipFill>
            <a:blip r:embed="rId3" cstate="print"/>
            <a:tile tx="0" ty="0" sx="100000" sy="100000" flip="none" algn="tl"/>
          </a:blip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numCol="1">
            <a:prstTxWarp prst="textChevron">
              <a:avLst/>
            </a:prstTxWarp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Здоровье</a:t>
            </a:r>
          </a:p>
        </p:txBody>
      </p:sp>
      <p:pic>
        <p:nvPicPr>
          <p:cNvPr id="4" name="Picture 4" descr="https://i.mycdn.me/image?id=853829098196&amp;t=52&amp;plc=WEB&amp;tkn=*xQO0Q9B8xR6FdrzaA2FpG54ZmRg">
            <a:extLst>
              <a:ext uri="{FF2B5EF4-FFF2-40B4-BE49-F238E27FC236}">
                <a16:creationId xmlns:a16="http://schemas.microsoft.com/office/drawing/2014/main" id="{513A75BC-A076-4CB6-85FB-796F1CCDA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4643446"/>
            <a:ext cx="1417796" cy="14177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https://i.mycdn.me/image?id=586822855124&amp;t=52&amp;plc=WEB&amp;tkn=*ILIL_5zv5EVgb2-KfjlzLm5DZ94">
            <a:extLst>
              <a:ext uri="{FF2B5EF4-FFF2-40B4-BE49-F238E27FC236}">
                <a16:creationId xmlns:a16="http://schemas.microsoft.com/office/drawing/2014/main" id="{88EC81B6-5B57-4E49-9DC8-36A4581E0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2928934"/>
            <a:ext cx="1526858" cy="15268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800" name="Picture 28" descr="http://player.myshared.ru/17/1167022/slides/slide_1.jpg">
            <a:extLst>
              <a:ext uri="{FF2B5EF4-FFF2-40B4-BE49-F238E27FC236}">
                <a16:creationId xmlns:a16="http://schemas.microsoft.com/office/drawing/2014/main" id="{BE96418D-F171-47B8-8944-B6793ED2A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98DA69C8-7D53-4A79-BFF8-3CD39018F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85925"/>
            <a:ext cx="8686800" cy="3500463"/>
          </a:xfrm>
          <a:solidFill>
            <a:srgbClr val="FFFFCC"/>
          </a:solidFill>
          <a:ln>
            <a:noFill/>
          </a:ln>
          <a:effectLst>
            <a:softEdge rad="317500"/>
          </a:effectLst>
          <a:scene3d>
            <a:camera prst="perspectiveRight"/>
            <a:lightRig rig="threePt" dir="t"/>
          </a:scene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планирование и проведение культурно-массовых мероприятий;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организация отдыха работников и их семей;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участие в работе по оздоровлению членов Профсоюза и их семей;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проведение профессиональных праздников.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CD449A4-8FBF-4EE7-A71B-20B32764E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662" y="285728"/>
            <a:ext cx="7215238" cy="1143000"/>
          </a:xfrm>
          <a:gradFill flip="none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numCol="1">
            <a:prstTxWarp prst="textDoubleWave1">
              <a:avLst/>
            </a:prstTxWarp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/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Культурно-массовая работа</a:t>
            </a:r>
            <a:br>
              <a:rPr lang="ru-RU" dirty="0"/>
            </a:br>
            <a:endParaRPr lang="ru-RU" dirty="0"/>
          </a:p>
        </p:txBody>
      </p:sp>
      <p:pic>
        <p:nvPicPr>
          <p:cNvPr id="34820" name="Picture 28" descr="http://player.myshared.ru/17/1167022/slides/slide_1.jpg">
            <a:extLst>
              <a:ext uri="{FF2B5EF4-FFF2-40B4-BE49-F238E27FC236}">
                <a16:creationId xmlns:a16="http://schemas.microsoft.com/office/drawing/2014/main" id="{046E293E-1590-4A22-B4AF-163EA5A0A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user\Desktop\sm_full.jpg">
            <a:extLst>
              <a:ext uri="{FF2B5EF4-FFF2-40B4-BE49-F238E27FC236}">
                <a16:creationId xmlns:a16="http://schemas.microsoft.com/office/drawing/2014/main" id="{96E19749-A866-401C-98EF-0B83FEBAC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60236" t="20472" b="27822"/>
          <a:stretch>
            <a:fillRect/>
          </a:stretch>
        </p:blipFill>
        <p:spPr bwMode="auto">
          <a:xfrm>
            <a:off x="6215074" y="4500570"/>
            <a:ext cx="2145252" cy="209213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9C1F86DD-3056-467E-99BC-5002C246E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07183"/>
          </a:xfrm>
          <a:solidFill>
            <a:schemeClr val="accent3">
              <a:lumMod val="20000"/>
              <a:lumOff val="80000"/>
            </a:schemeClr>
          </a:solidFill>
          <a:effectLst>
            <a:softEdge rad="635000"/>
          </a:effectLst>
        </p:spPr>
        <p:txBody>
          <a:bodyPr>
            <a:normAutofit fontScale="850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Совместно с администрацией подготовлены и проведены поздравления работников и ветеранов  с профессиональными и календарными праздниками: 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День Учителя;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 Марта;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23 февраля;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Новый год;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 юбилейными датами;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 рождением  ребенка;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150-летний юбилей МОУ «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Сынтульская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СОШ»;</a:t>
            </a:r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Покупка новогодних подарков для детей членов профсоюзной организации;</a:t>
            </a:r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Организация и  </a:t>
            </a:r>
            <a:r>
              <a:rPr lang="ru-RU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софинансирование</a:t>
            </a:r>
            <a:r>
              <a:rPr lang="ru-RU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поздравлений и праздников для работников школы.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A2006A2-1A8C-4F7A-98D4-9AED14F14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511156"/>
          </a:xfrm>
          <a:blipFill>
            <a:blip r:embed="rId2" cstate="print"/>
            <a:tile tx="0" ty="0" sx="100000" sy="100000" flip="none" algn="tl"/>
          </a:blipFill>
          <a:scene3d>
            <a:camera prst="perspectiveRigh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numCol="1">
            <a:prstTxWarp prst="textWave2">
              <a:avLst/>
            </a:prstTxWarp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Проведённая работа</a:t>
            </a:r>
          </a:p>
        </p:txBody>
      </p:sp>
      <p:pic>
        <p:nvPicPr>
          <p:cNvPr id="35846" name="Picture 28" descr="http://player.myshared.ru/17/1167022/slides/slide_1.jpg">
            <a:extLst>
              <a:ext uri="{FF2B5EF4-FFF2-40B4-BE49-F238E27FC236}">
                <a16:creationId xmlns:a16="http://schemas.microsoft.com/office/drawing/2014/main" id="{634DF7DD-D0F0-4844-A4B5-77CFA3A25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ttp://kzn.shargroup.ru/images/image840.jpg">
            <a:extLst>
              <a:ext uri="{FF2B5EF4-FFF2-40B4-BE49-F238E27FC236}">
                <a16:creationId xmlns:a16="http://schemas.microsoft.com/office/drawing/2014/main" id="{5F01AAD5-7948-4277-BDA3-EF95F4976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357430"/>
            <a:ext cx="3943360" cy="1885950"/>
          </a:xfrm>
          <a:prstGeom prst="teardrop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user\Desktop\для профсоюза\для профсоюза\DSCF3407(1).JPG">
            <a:extLst>
              <a:ext uri="{FF2B5EF4-FFF2-40B4-BE49-F238E27FC236}">
                <a16:creationId xmlns:a16="http://schemas.microsoft.com/office/drawing/2014/main" id="{4F688BB5-44DA-4832-A188-79E8A088B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420000">
            <a:off x="106615" y="4171791"/>
            <a:ext cx="2928958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1A496755-3361-406B-8621-1A137331A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14488"/>
            <a:ext cx="2927339" cy="22336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DSCF2807.JPG">
            <a:extLst>
              <a:ext uri="{FF2B5EF4-FFF2-40B4-BE49-F238E27FC236}">
                <a16:creationId xmlns:a16="http://schemas.microsoft.com/office/drawing/2014/main" id="{9515B552-F6B9-4936-BE88-4E442B5AF9C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7470"/>
          <a:stretch>
            <a:fillRect/>
          </a:stretch>
        </p:blipFill>
        <p:spPr>
          <a:xfrm>
            <a:off x="5905148" y="1571612"/>
            <a:ext cx="3238852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 descr="DSCF4063.JPG">
            <a:extLst>
              <a:ext uri="{FF2B5EF4-FFF2-40B4-BE49-F238E27FC236}">
                <a16:creationId xmlns:a16="http://schemas.microsoft.com/office/drawing/2014/main" id="{8FFDD757-1C3E-4035-A1FC-F16071BBC5E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00364" y="4214818"/>
            <a:ext cx="3071834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7" name="Picture 13" descr="C:\Users\user\Desktop\для профсоюза\для профсоюза\DSCF3404(1).JPG">
            <a:extLst>
              <a:ext uri="{FF2B5EF4-FFF2-40B4-BE49-F238E27FC236}">
                <a16:creationId xmlns:a16="http://schemas.microsoft.com/office/drawing/2014/main" id="{70E41703-FFAA-4479-9D1A-C5E5B0EA3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/>
          </a:blip>
          <a:srcRect/>
          <a:stretch>
            <a:fillRect/>
          </a:stretch>
        </p:blipFill>
        <p:spPr bwMode="auto">
          <a:xfrm>
            <a:off x="2928926" y="1500174"/>
            <a:ext cx="3326612" cy="2244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30" name="Схема 29">
            <a:extLst>
              <a:ext uri="{FF2B5EF4-FFF2-40B4-BE49-F238E27FC236}">
                <a16:creationId xmlns:a16="http://schemas.microsoft.com/office/drawing/2014/main" id="{77804B90-96AF-45D1-B111-23C615380C11}"/>
              </a:ext>
            </a:extLst>
          </p:cNvPr>
          <p:cNvGraphicFramePr/>
          <p:nvPr/>
        </p:nvGraphicFramePr>
        <p:xfrm>
          <a:off x="1071539" y="285728"/>
          <a:ext cx="7929617" cy="1077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9" name="Picture 15" descr="C:\Users\user\Desktop\для профсоюза\DSCF2830.JPG">
            <a:extLst>
              <a:ext uri="{FF2B5EF4-FFF2-40B4-BE49-F238E27FC236}">
                <a16:creationId xmlns:a16="http://schemas.microsoft.com/office/drawing/2014/main" id="{13B1D2B9-6181-40B8-9C09-0B0DDED8B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360000">
            <a:off x="6009749" y="4152339"/>
            <a:ext cx="3024000" cy="226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73" name="Picture 28" descr="http://player.myshared.ru/17/1167022/slides/slide_1.jpg">
            <a:extLst>
              <a:ext uri="{FF2B5EF4-FFF2-40B4-BE49-F238E27FC236}">
                <a16:creationId xmlns:a16="http://schemas.microsoft.com/office/drawing/2014/main" id="{4BCCBB3E-EDFA-41DC-A286-3B5F88A5D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4" name="TextBox 10">
            <a:extLst>
              <a:ext uri="{FF2B5EF4-FFF2-40B4-BE49-F238E27FC236}">
                <a16:creationId xmlns:a16="http://schemas.microsoft.com/office/drawing/2014/main" id="{D06C7613-7CCF-470D-806E-A709C94AB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0" y="1571625"/>
            <a:ext cx="995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год</a:t>
            </a:r>
          </a:p>
        </p:txBody>
      </p:sp>
      <p:sp>
        <p:nvSpPr>
          <p:cNvPr id="36875" name="TextBox 11">
            <a:extLst>
              <a:ext uri="{FF2B5EF4-FFF2-40B4-BE49-F238E27FC236}">
                <a16:creationId xmlns:a16="http://schemas.microsoft.com/office/drawing/2014/main" id="{219B1209-FEA5-4C7F-80AF-9DE29C3DA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785938"/>
            <a:ext cx="13668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День учителя</a:t>
            </a:r>
          </a:p>
        </p:txBody>
      </p:sp>
      <p:sp>
        <p:nvSpPr>
          <p:cNvPr id="36876" name="TextBox 13">
            <a:extLst>
              <a:ext uri="{FF2B5EF4-FFF2-40B4-BE49-F238E27FC236}">
                <a16:creationId xmlns:a16="http://schemas.microsoft.com/office/drawing/2014/main" id="{49BC9520-F355-4A88-B12C-6F51AFDFF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25" y="4286250"/>
            <a:ext cx="760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марта</a:t>
            </a:r>
          </a:p>
        </p:txBody>
      </p:sp>
      <p:sp>
        <p:nvSpPr>
          <p:cNvPr id="36877" name="TextBox 14">
            <a:extLst>
              <a:ext uri="{FF2B5EF4-FFF2-40B4-BE49-F238E27FC236}">
                <a16:creationId xmlns:a16="http://schemas.microsoft.com/office/drawing/2014/main" id="{5114824E-9807-44B8-9DBB-B64617AB1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3688" y="1571625"/>
            <a:ext cx="1219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учителя</a:t>
            </a:r>
          </a:p>
        </p:txBody>
      </p:sp>
      <p:sp>
        <p:nvSpPr>
          <p:cNvPr id="36878" name="TextBox 17">
            <a:extLst>
              <a:ext uri="{FF2B5EF4-FFF2-40B4-BE49-F238E27FC236}">
                <a16:creationId xmlns:a16="http://schemas.microsoft.com/office/drawing/2014/main" id="{543309EE-DDF1-4F41-80C1-532A12483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063" y="4357688"/>
            <a:ext cx="1219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День учителя</a:t>
            </a:r>
          </a:p>
        </p:txBody>
      </p:sp>
      <p:sp>
        <p:nvSpPr>
          <p:cNvPr id="36879" name="TextBox 18">
            <a:extLst>
              <a:ext uri="{FF2B5EF4-FFF2-40B4-BE49-F238E27FC236}">
                <a16:creationId xmlns:a16="http://schemas.microsoft.com/office/drawing/2014/main" id="{55622766-8F9A-4D29-A03F-BE8A92A83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4214813"/>
            <a:ext cx="995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Новый год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F4397(1).JPG">
            <a:extLst>
              <a:ext uri="{FF2B5EF4-FFF2-40B4-BE49-F238E27FC236}">
                <a16:creationId xmlns:a16="http://schemas.microsoft.com/office/drawing/2014/main" id="{48BFB394-BB3F-42B0-AF91-35D1E5A3F3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928802"/>
            <a:ext cx="4214842" cy="3571900"/>
          </a:xfrm>
          <a:ln w="88900" cap="sq" cmpd="thickThin">
            <a:solidFill>
              <a:srgbClr val="000000"/>
            </a:solidFill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6212F71-CA29-45C9-8E3A-E5FC84280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10" y="285728"/>
            <a:ext cx="7972452" cy="928694"/>
          </a:xfrm>
          <a:ln w="76200"/>
          <a:scene3d>
            <a:camera prst="perspectiveHeroicExtremeRightFacing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150-летний юбилей МОУ «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Сынтульская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СОШ»</a:t>
            </a:r>
          </a:p>
        </p:txBody>
      </p:sp>
      <p:pic>
        <p:nvPicPr>
          <p:cNvPr id="6" name="Рисунок 5" descr="DSCF4394(1).JPG">
            <a:extLst>
              <a:ext uri="{FF2B5EF4-FFF2-40B4-BE49-F238E27FC236}">
                <a16:creationId xmlns:a16="http://schemas.microsoft.com/office/drawing/2014/main" id="{F9C2C99B-0666-4451-8005-AEEB0314770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857232"/>
            <a:ext cx="3286148" cy="22145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 descr="DSCF4421(1).JPG">
            <a:extLst>
              <a:ext uri="{FF2B5EF4-FFF2-40B4-BE49-F238E27FC236}">
                <a16:creationId xmlns:a16="http://schemas.microsoft.com/office/drawing/2014/main" id="{380B91AC-63D1-43A2-9474-12B88099841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355"/>
          <a:stretch>
            <a:fillRect/>
          </a:stretch>
        </p:blipFill>
        <p:spPr>
          <a:xfrm>
            <a:off x="4857752" y="3286124"/>
            <a:ext cx="4056753" cy="33575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F4395(1).JPG">
            <a:extLst>
              <a:ext uri="{FF2B5EF4-FFF2-40B4-BE49-F238E27FC236}">
                <a16:creationId xmlns:a16="http://schemas.microsoft.com/office/drawing/2014/main" id="{9BABE53D-F23A-4FF4-B912-8B2D9681E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360000">
            <a:off x="285717" y="928673"/>
            <a:ext cx="4032000" cy="2752793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0DB63C95-A180-4930-BEE0-6598D440030B}"/>
              </a:ext>
            </a:extLst>
          </p:cNvPr>
          <p:cNvGraphicFramePr/>
          <p:nvPr/>
        </p:nvGraphicFramePr>
        <p:xfrm>
          <a:off x="1000100" y="0"/>
          <a:ext cx="8143900" cy="571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DSCF4421.JPG">
            <a:extLst>
              <a:ext uri="{FF2B5EF4-FFF2-40B4-BE49-F238E27FC236}">
                <a16:creationId xmlns:a16="http://schemas.microsoft.com/office/drawing/2014/main" id="{8A439A9C-E6A4-4C0F-ACFC-1112FFC7879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68650" y="856088"/>
            <a:ext cx="3662671" cy="26865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098" name="Picture 2" descr="C:\Users\user\Desktop\для профсоюза\417.JPG">
            <a:extLst>
              <a:ext uri="{FF2B5EF4-FFF2-40B4-BE49-F238E27FC236}">
                <a16:creationId xmlns:a16="http://schemas.microsoft.com/office/drawing/2014/main" id="{5DE36F83-16A7-410B-8DB5-9ACF66390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360000">
            <a:off x="285720" y="3786190"/>
            <a:ext cx="3983078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Рисунок 9" descr="DSCF2978.JPG">
            <a:extLst>
              <a:ext uri="{FF2B5EF4-FFF2-40B4-BE49-F238E27FC236}">
                <a16:creationId xmlns:a16="http://schemas.microsoft.com/office/drawing/2014/main" id="{5B3AA81E-CB02-4CEF-B2B4-18348220784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89761" y="3806452"/>
            <a:ext cx="4060767" cy="2880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8919" name="Picture 28" descr="http://player.myshared.ru/17/1167022/slides/slide_1.jpg">
            <a:extLst>
              <a:ext uri="{FF2B5EF4-FFF2-40B4-BE49-F238E27FC236}">
                <a16:creationId xmlns:a16="http://schemas.microsoft.com/office/drawing/2014/main" id="{FD638C4F-5C94-43E6-A6FB-C606518FE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0" name="TextBox 8">
            <a:extLst>
              <a:ext uri="{FF2B5EF4-FFF2-40B4-BE49-F238E27FC236}">
                <a16:creationId xmlns:a16="http://schemas.microsoft.com/office/drawing/2014/main" id="{895DA736-F6A9-43F2-B2D8-8401B96BA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39290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Хапёрская Н.В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8921" name="TextBox 10">
            <a:extLst>
              <a:ext uri="{FF2B5EF4-FFF2-40B4-BE49-F238E27FC236}">
                <a16:creationId xmlns:a16="http://schemas.microsoft.com/office/drawing/2014/main" id="{E0FA1B3C-54A2-4765-89F5-5A59B0366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9438" y="4000500"/>
            <a:ext cx="1571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Чижова В.В.,</a:t>
            </a:r>
          </a:p>
          <a:p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Мелёхина Р.Ф.</a:t>
            </a:r>
          </a:p>
        </p:txBody>
      </p:sp>
      <p:sp>
        <p:nvSpPr>
          <p:cNvPr id="38922" name="TextBox 12">
            <a:extLst>
              <a:ext uri="{FF2B5EF4-FFF2-40B4-BE49-F238E27FC236}">
                <a16:creationId xmlns:a16="http://schemas.microsoft.com/office/drawing/2014/main" id="{0725DE33-D510-4B2F-BEAB-7C01AAA22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0" y="928688"/>
            <a:ext cx="30162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Курзанова Н.П.,</a:t>
            </a:r>
          </a:p>
          <a:p>
            <a:r>
              <a: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Кочеткова Н.А.,</a:t>
            </a:r>
          </a:p>
          <a:p>
            <a:r>
              <a: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Чижова В.В.</a:t>
            </a:r>
          </a:p>
        </p:txBody>
      </p:sp>
      <p:sp>
        <p:nvSpPr>
          <p:cNvPr id="38923" name="TextBox 13">
            <a:extLst>
              <a:ext uri="{FF2B5EF4-FFF2-40B4-BE49-F238E27FC236}">
                <a16:creationId xmlns:a16="http://schemas.microsoft.com/office/drawing/2014/main" id="{E26A69BB-F208-4152-906B-16C9AD64D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3071813"/>
            <a:ext cx="3500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r"/>
            <a:r>
              <a: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Е.В.,Чижова В.В.,</a:t>
            </a:r>
          </a:p>
          <a:p>
            <a:r>
              <a: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Бортникова Г.М.,Кочеткова Н.А. и др.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2F84D7-5621-4B72-8A73-17C0836A6686}"/>
              </a:ext>
            </a:extLst>
          </p:cNvPr>
          <p:cNvSpPr txBox="1"/>
          <p:nvPr/>
        </p:nvSpPr>
        <p:spPr>
          <a:xfrm>
            <a:off x="928662" y="428604"/>
            <a:ext cx="7858180" cy="523220"/>
          </a:xfrm>
          <a:prstGeom prst="rect">
            <a:avLst/>
          </a:prstGeom>
          <a:ln w="76200">
            <a:solidFill>
              <a:schemeClr val="bg1">
                <a:lumMod val="9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Развлечения , умелые ручки</a:t>
            </a:r>
          </a:p>
        </p:txBody>
      </p:sp>
      <p:pic>
        <p:nvPicPr>
          <p:cNvPr id="6" name="Picture 3" descr="C:\Users\user\Pictures\2015-10-15\292.JPG">
            <a:extLst>
              <a:ext uri="{FF2B5EF4-FFF2-40B4-BE49-F238E27FC236}">
                <a16:creationId xmlns:a16="http://schemas.microsoft.com/office/drawing/2014/main" id="{C88A5428-9B98-4361-81D1-4A2DB13B0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2857496"/>
            <a:ext cx="2223821" cy="16678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 descr="C:\Users\user\Pictures\2015-10-15\356.JPG">
            <a:extLst>
              <a:ext uri="{FF2B5EF4-FFF2-40B4-BE49-F238E27FC236}">
                <a16:creationId xmlns:a16="http://schemas.microsoft.com/office/drawing/2014/main" id="{9068F2D1-7C78-4D64-89CA-DF08A71B3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8260" r="-9324"/>
          <a:stretch>
            <a:fillRect/>
          </a:stretch>
        </p:blipFill>
        <p:spPr bwMode="auto">
          <a:xfrm>
            <a:off x="357158" y="1142984"/>
            <a:ext cx="1856354" cy="1528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941" name="AutoShape 9" descr="https://e.mail.ru/cgi-bin/getattach?file=PART_14919317519904979&amp;id=14919319100000000872;0;4&amp;mode=attachment&amp;&amp;x-email=nata.piotrovich%40mail.ru">
            <a:extLst>
              <a:ext uri="{FF2B5EF4-FFF2-40B4-BE49-F238E27FC236}">
                <a16:creationId xmlns:a16="http://schemas.microsoft.com/office/drawing/2014/main" id="{788AD2CB-3A11-488F-AC7E-B60C114641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15" name="Picture 6" descr="C:\Users\user\Downloads\PART_14919317519904979 (1)">
            <a:extLst>
              <a:ext uri="{FF2B5EF4-FFF2-40B4-BE49-F238E27FC236}">
                <a16:creationId xmlns:a16="http://schemas.microsoft.com/office/drawing/2014/main" id="{F9CD9267-6647-49D7-ACF3-216E7A02B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6849" r="14944"/>
          <a:stretch>
            <a:fillRect/>
          </a:stretch>
        </p:blipFill>
        <p:spPr bwMode="auto">
          <a:xfrm>
            <a:off x="6715140" y="1071546"/>
            <a:ext cx="2125190" cy="1526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8" descr="https://i.mycdn.me/image?id=271035700850&amp;t=52&amp;plc=WEB&amp;tkn=*PiEI9NpUfWzq90L8w-UlnEh4Bno">
            <a:extLst>
              <a:ext uri="{FF2B5EF4-FFF2-40B4-BE49-F238E27FC236}">
                <a16:creationId xmlns:a16="http://schemas.microsoft.com/office/drawing/2014/main" id="{3F04035F-1154-4CD5-A07C-0DB828C9D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142984"/>
            <a:ext cx="1919478" cy="1714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0" descr="https://i.mycdn.me/image?id=804853807634&amp;t=52&amp;plc=WEB&amp;tkn=*KUBnsTEaNZSrGSJzuQSeuChIAgE">
            <a:extLst>
              <a:ext uri="{FF2B5EF4-FFF2-40B4-BE49-F238E27FC236}">
                <a16:creationId xmlns:a16="http://schemas.microsoft.com/office/drawing/2014/main" id="{C72DBB62-6EB9-4A33-ADF7-1E032FCF5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r="49513"/>
          <a:stretch>
            <a:fillRect/>
          </a:stretch>
        </p:blipFill>
        <p:spPr bwMode="auto">
          <a:xfrm>
            <a:off x="7786710" y="4500570"/>
            <a:ext cx="1101209" cy="21812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945" name="TextBox 12">
            <a:extLst>
              <a:ext uri="{FF2B5EF4-FFF2-40B4-BE49-F238E27FC236}">
                <a16:creationId xmlns:a16="http://schemas.microsoft.com/office/drawing/2014/main" id="{8182A126-8E99-4B40-A850-E690E9836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214438"/>
            <a:ext cx="1500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/>
              <a:t>Исаева В.А</a:t>
            </a:r>
            <a:r>
              <a:rPr lang="ru-RU" altLang="ru-RU"/>
              <a:t>.</a:t>
            </a:r>
          </a:p>
        </p:txBody>
      </p:sp>
      <p:sp>
        <p:nvSpPr>
          <p:cNvPr id="39946" name="TextBox 13">
            <a:extLst>
              <a:ext uri="{FF2B5EF4-FFF2-40B4-BE49-F238E27FC236}">
                <a16:creationId xmlns:a16="http://schemas.microsoft.com/office/drawing/2014/main" id="{5EDDCF18-A802-4CF0-B91F-BCF0FDC20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0875" y="15716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9947" name="TextBox 17">
            <a:extLst>
              <a:ext uri="{FF2B5EF4-FFF2-40B4-BE49-F238E27FC236}">
                <a16:creationId xmlns:a16="http://schemas.microsoft.com/office/drawing/2014/main" id="{6FD93E7F-4B2C-4555-9A02-214D9ED4B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9438" y="1357313"/>
            <a:ext cx="1408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/>
              <a:t>Бояркина Т.В.</a:t>
            </a:r>
          </a:p>
        </p:txBody>
      </p:sp>
      <p:sp>
        <p:nvSpPr>
          <p:cNvPr id="39948" name="TextBox 18">
            <a:extLst>
              <a:ext uri="{FF2B5EF4-FFF2-40B4-BE49-F238E27FC236}">
                <a16:creationId xmlns:a16="http://schemas.microsoft.com/office/drawing/2014/main" id="{559BBFC1-7F92-4A45-A0E4-B187A0D49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563" y="3286125"/>
            <a:ext cx="18780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>
                <a:solidFill>
                  <a:schemeClr val="bg1"/>
                </a:solidFill>
              </a:rPr>
              <a:t>Пиотрович Н.А</a:t>
            </a:r>
            <a:r>
              <a:rPr lang="ru-RU" altLang="ru-RU"/>
              <a:t>.</a:t>
            </a:r>
          </a:p>
        </p:txBody>
      </p:sp>
      <p:sp>
        <p:nvSpPr>
          <p:cNvPr id="39949" name="TextBox 19">
            <a:extLst>
              <a:ext uri="{FF2B5EF4-FFF2-40B4-BE49-F238E27FC236}">
                <a16:creationId xmlns:a16="http://schemas.microsoft.com/office/drawing/2014/main" id="{E7860E0B-4F9D-42D3-8BD6-3C471C1B6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1214438"/>
            <a:ext cx="1422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/>
              <a:t>Астахова Е.М.</a:t>
            </a:r>
          </a:p>
        </p:txBody>
      </p:sp>
      <p:pic>
        <p:nvPicPr>
          <p:cNvPr id="2052" name="Picture 4" descr="https://i.mycdn.me/image?id=311301898186&amp;t=2&amp;plc=WEB&amp;tkn=*7NzVvuAhrf8AXUYeu_PrsNzKVFY">
            <a:extLst>
              <a:ext uri="{FF2B5EF4-FFF2-40B4-BE49-F238E27FC236}">
                <a16:creationId xmlns:a16="http://schemas.microsoft.com/office/drawing/2014/main" id="{9DFC09A1-9AFB-4B0D-B2BF-D307C46CC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4786322"/>
            <a:ext cx="1106424" cy="1475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951" name="TextBox 20">
            <a:extLst>
              <a:ext uri="{FF2B5EF4-FFF2-40B4-BE49-F238E27FC236}">
                <a16:creationId xmlns:a16="http://schemas.microsoft.com/office/drawing/2014/main" id="{838A9FA0-FA30-41FB-89CB-64F223F6A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75" y="4811713"/>
            <a:ext cx="1463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/>
              <a:t>Симбирцев В.Е</a:t>
            </a:r>
            <a:r>
              <a:rPr lang="ru-RU" altLang="ru-RU"/>
              <a:t>.</a:t>
            </a:r>
          </a:p>
        </p:txBody>
      </p:sp>
      <p:pic>
        <p:nvPicPr>
          <p:cNvPr id="2056" name="Picture 8" descr="https://i.mycdn.me/image?id=816322849274&amp;t=52&amp;plc=WEB&amp;tkn=*QoKL8_5mXcZZt-5Wlkg5si4epBY">
            <a:extLst>
              <a:ext uri="{FF2B5EF4-FFF2-40B4-BE49-F238E27FC236}">
                <a16:creationId xmlns:a16="http://schemas.microsoft.com/office/drawing/2014/main" id="{094C4C4B-93D2-458A-8C52-903F0B729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34" y="4714884"/>
            <a:ext cx="1635919" cy="1635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953" name="TextBox 22">
            <a:extLst>
              <a:ext uri="{FF2B5EF4-FFF2-40B4-BE49-F238E27FC236}">
                <a16:creationId xmlns:a16="http://schemas.microsoft.com/office/drawing/2014/main" id="{E6911A8C-85C7-45EE-A8DC-790992046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0313" y="1285875"/>
            <a:ext cx="19446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>
                <a:solidFill>
                  <a:schemeClr val="bg1"/>
                </a:solidFill>
              </a:rPr>
              <a:t>Феоктистов Д.Д.</a:t>
            </a:r>
          </a:p>
        </p:txBody>
      </p:sp>
      <p:pic>
        <p:nvPicPr>
          <p:cNvPr id="27" name="Picture 6" descr="https://i.mycdn.me/image?id=471260729458&amp;t=52&amp;plc=WEB&amp;tkn=*GV3SdQY6tRZc2aQxZ4TUZqMXqFM">
            <a:extLst>
              <a:ext uri="{FF2B5EF4-FFF2-40B4-BE49-F238E27FC236}">
                <a16:creationId xmlns:a16="http://schemas.microsoft.com/office/drawing/2014/main" id="{70A27BC1-2A87-43F1-9928-4A997B3D1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3143248"/>
            <a:ext cx="1941290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61" name="Picture 13" descr="https://i.mycdn.me/image?id=816911737179&amp;t=52&amp;plc=WEB&amp;tkn=*aKn4c6Iu9zgish_KBsZra-ph0vI">
            <a:extLst>
              <a:ext uri="{FF2B5EF4-FFF2-40B4-BE49-F238E27FC236}">
                <a16:creationId xmlns:a16="http://schemas.microsoft.com/office/drawing/2014/main" id="{AA1D34DF-9D64-44A3-A9E9-E83D08F4D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 l="-1650"/>
          <a:stretch>
            <a:fillRect/>
          </a:stretch>
        </p:blipFill>
        <p:spPr bwMode="auto">
          <a:xfrm>
            <a:off x="285720" y="2786058"/>
            <a:ext cx="1915670" cy="1701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956" name="TextBox 28">
            <a:extLst>
              <a:ext uri="{FF2B5EF4-FFF2-40B4-BE49-F238E27FC236}">
                <a16:creationId xmlns:a16="http://schemas.microsoft.com/office/drawing/2014/main" id="{C10C9E4C-EEB0-4F00-99A4-41FD355E8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2928938"/>
            <a:ext cx="1793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600">
                <a:solidFill>
                  <a:schemeClr val="bg1"/>
                </a:solidFill>
              </a:rPr>
              <a:t>Фимина И.М</a:t>
            </a:r>
            <a:r>
              <a:rPr lang="ru-RU" altLang="ru-RU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31" name="Picture 8" descr="https://i.mycdn.me/image?id=424945808294&amp;t=52&amp;plc=WEB&amp;tkn=*QWqlIpFCnwXvnLC2FP9zADdY6n0">
            <a:extLst>
              <a:ext uri="{FF2B5EF4-FFF2-40B4-BE49-F238E27FC236}">
                <a16:creationId xmlns:a16="http://schemas.microsoft.com/office/drawing/2014/main" id="{D8DA93DF-B1E3-43D4-BC2A-98D565F0F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28860" y="4857760"/>
            <a:ext cx="1919478" cy="14194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958" name="Прямоугольник 32">
            <a:extLst>
              <a:ext uri="{FF2B5EF4-FFF2-40B4-BE49-F238E27FC236}">
                <a16:creationId xmlns:a16="http://schemas.microsoft.com/office/drawing/2014/main" id="{635F1917-103D-4C77-931B-F2772254B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3143250"/>
            <a:ext cx="1643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/>
              <a:t>Исаева В.А.</a:t>
            </a:r>
          </a:p>
        </p:txBody>
      </p:sp>
      <p:sp>
        <p:nvSpPr>
          <p:cNvPr id="39959" name="Прямоугольник 33">
            <a:extLst>
              <a:ext uri="{FF2B5EF4-FFF2-40B4-BE49-F238E27FC236}">
                <a16:creationId xmlns:a16="http://schemas.microsoft.com/office/drawing/2014/main" id="{81953DAA-9640-4758-A77F-D03E8697E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38" y="5072063"/>
            <a:ext cx="3049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/>
              <a:t>Арсёнов В.И.</a:t>
            </a:r>
          </a:p>
        </p:txBody>
      </p:sp>
      <p:pic>
        <p:nvPicPr>
          <p:cNvPr id="2064" name="Picture 16" descr="https://i.mycdn.me/image?id=855537514673&amp;t=52&amp;plc=WEB&amp;tkn=*Fdk4YWB70wMaHWcC8Q8bqf4tpCU">
            <a:extLst>
              <a:ext uri="{FF2B5EF4-FFF2-40B4-BE49-F238E27FC236}">
                <a16:creationId xmlns:a16="http://schemas.microsoft.com/office/drawing/2014/main" id="{0152C317-8C17-4DEF-848D-B25B5D805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 l="1650" t="11553" r="6602" b="1650"/>
          <a:stretch>
            <a:fillRect/>
          </a:stretch>
        </p:blipFill>
        <p:spPr bwMode="auto">
          <a:xfrm>
            <a:off x="2357422" y="2857496"/>
            <a:ext cx="2001211" cy="18932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961" name="TextBox 35">
            <a:extLst>
              <a:ext uri="{FF2B5EF4-FFF2-40B4-BE49-F238E27FC236}">
                <a16:creationId xmlns:a16="http://schemas.microsoft.com/office/drawing/2014/main" id="{73014C8E-1AA5-4987-A324-F6EF56E3E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25" y="3000375"/>
            <a:ext cx="1287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>
                <a:solidFill>
                  <a:schemeClr val="bg1"/>
                </a:solidFill>
              </a:rPr>
              <a:t>Чижова Л.Н</a:t>
            </a:r>
            <a:r>
              <a:rPr lang="ru-RU" altLang="ru-RU"/>
              <a:t>.</a:t>
            </a:r>
          </a:p>
        </p:txBody>
      </p:sp>
      <p:pic>
        <p:nvPicPr>
          <p:cNvPr id="2066" name="Picture 18" descr="https://i.mycdn.me/image?id=855537469105&amp;t=52&amp;plc=WEB&amp;tkn=*E01NI5v0miOQ1z9kSaPgr-Bmcok">
            <a:extLst>
              <a:ext uri="{FF2B5EF4-FFF2-40B4-BE49-F238E27FC236}">
                <a16:creationId xmlns:a16="http://schemas.microsoft.com/office/drawing/2014/main" id="{7F7DB54B-6DDC-4923-AFF6-5CC130A86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500563" y="5000625"/>
            <a:ext cx="1857375" cy="16430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9963" name="TextBox 38">
            <a:extLst>
              <a:ext uri="{FF2B5EF4-FFF2-40B4-BE49-F238E27FC236}">
                <a16:creationId xmlns:a16="http://schemas.microsoft.com/office/drawing/2014/main" id="{48B3669B-1193-4EEC-A33F-D76BE955A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5072063"/>
            <a:ext cx="1587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>
                <a:solidFill>
                  <a:schemeClr val="bg1"/>
                </a:solidFill>
              </a:rPr>
              <a:t>Чижова Л.Н.</a:t>
            </a:r>
          </a:p>
        </p:txBody>
      </p:sp>
      <p:pic>
        <p:nvPicPr>
          <p:cNvPr id="1026" name="Picture 2" descr="C:\Users\user\Downloads\PART_14928497126702688">
            <a:extLst>
              <a:ext uri="{FF2B5EF4-FFF2-40B4-BE49-F238E27FC236}">
                <a16:creationId xmlns:a16="http://schemas.microsoft.com/office/drawing/2014/main" id="{E0BC2DBB-2D4D-4D33-95D3-40C64F47F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/>
          <a:srcRect l="5604" t="4433" r="17434"/>
          <a:stretch>
            <a:fillRect/>
          </a:stretch>
        </p:blipFill>
        <p:spPr bwMode="auto">
          <a:xfrm>
            <a:off x="2214546" y="1142984"/>
            <a:ext cx="2313840" cy="16141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965" name="TextBox 31">
            <a:extLst>
              <a:ext uri="{FF2B5EF4-FFF2-40B4-BE49-F238E27FC236}">
                <a16:creationId xmlns:a16="http://schemas.microsoft.com/office/drawing/2014/main" id="{2F882881-9AB8-4336-B918-B0BA52694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25" y="2500313"/>
            <a:ext cx="157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/>
              <a:t>Пиотрович Н.А.</a:t>
            </a:r>
          </a:p>
        </p:txBody>
      </p:sp>
      <p:sp>
        <p:nvSpPr>
          <p:cNvPr id="39966" name="TextBox 34">
            <a:extLst>
              <a:ext uri="{FF2B5EF4-FFF2-40B4-BE49-F238E27FC236}">
                <a16:creationId xmlns:a16="http://schemas.microsoft.com/office/drawing/2014/main" id="{84F40BE4-2CCF-4596-BEC6-266E10568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4714875"/>
            <a:ext cx="1641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400">
                <a:solidFill>
                  <a:schemeClr val="bg1"/>
                </a:solidFill>
              </a:rPr>
              <a:t>Феоктистов Д.Д.</a:t>
            </a:r>
          </a:p>
        </p:txBody>
      </p:sp>
      <p:pic>
        <p:nvPicPr>
          <p:cNvPr id="39967" name="Picture 28" descr="http://player.myshared.ru/17/1167022/slides/slide_1.jpg">
            <a:extLst>
              <a:ext uri="{FF2B5EF4-FFF2-40B4-BE49-F238E27FC236}">
                <a16:creationId xmlns:a16="http://schemas.microsoft.com/office/drawing/2014/main" id="{0BCE0CDE-BAB0-4132-9682-5AF6A2623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:\Users\user\Downloads\PART_14924484770292967">
            <a:extLst>
              <a:ext uri="{FF2B5EF4-FFF2-40B4-BE49-F238E27FC236}">
                <a16:creationId xmlns:a16="http://schemas.microsoft.com/office/drawing/2014/main" id="{58D7D091-174D-4F52-A65D-BB21653DBB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3001" t="13300" r="24284" b="15517"/>
          <a:stretch>
            <a:fillRect/>
          </a:stretch>
        </p:blipFill>
        <p:spPr>
          <a:xfrm>
            <a:off x="6858016" y="2571744"/>
            <a:ext cx="2049803" cy="19189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5D321EC-BE03-490D-81EE-1247477F9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  <a:solidFill>
            <a:schemeClr val="accent2">
              <a:lumMod val="20000"/>
              <a:lumOff val="80000"/>
            </a:schemeClr>
          </a:solidFill>
          <a:effectLst>
            <a:softEdge rad="317500"/>
          </a:effectLst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Трудовые будни</a:t>
            </a:r>
          </a:p>
        </p:txBody>
      </p:sp>
      <p:sp>
        <p:nvSpPr>
          <p:cNvPr id="40964" name="AutoShape 11" descr="https://e.mail.ru/cgi-bin/getattach?file=PART_14924484458279623&amp;id=14924576420000000051;0;1&amp;mode=attachment&amp;&amp;x-email=nata.piotrovich%40mail.ru">
            <a:extLst>
              <a:ext uri="{FF2B5EF4-FFF2-40B4-BE49-F238E27FC236}">
                <a16:creationId xmlns:a16="http://schemas.microsoft.com/office/drawing/2014/main" id="{8781ABDD-25BA-4466-AE3E-2B0E5EC84B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40965" name="AutoShape 13" descr="https://e.mail.ru/cgi-bin/getattach?file=PART_14924484458279623&amp;id=14924576420000000051;0;1&amp;mode=attachment&amp;&amp;x-email=nata.piotrovich%40mail.ru">
            <a:extLst>
              <a:ext uri="{FF2B5EF4-FFF2-40B4-BE49-F238E27FC236}">
                <a16:creationId xmlns:a16="http://schemas.microsoft.com/office/drawing/2014/main" id="{B4CE7481-1218-4EFE-B289-3F6A7AE0B6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69646" name="Picture 14" descr="C:\Users\user\Downloads\PART_14924484458279623">
            <a:extLst>
              <a:ext uri="{FF2B5EF4-FFF2-40B4-BE49-F238E27FC236}">
                <a16:creationId xmlns:a16="http://schemas.microsoft.com/office/drawing/2014/main" id="{9DAC64B6-D114-49E7-A799-4DDCCEC66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3661" r="41095" b="21059"/>
          <a:stretch>
            <a:fillRect/>
          </a:stretch>
        </p:blipFill>
        <p:spPr bwMode="auto">
          <a:xfrm>
            <a:off x="285720" y="3643314"/>
            <a:ext cx="1711663" cy="2153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Picture 4" descr="http://syntul-school.ru/foto/IMG_0215.jpg">
            <a:extLst>
              <a:ext uri="{FF2B5EF4-FFF2-40B4-BE49-F238E27FC236}">
                <a16:creationId xmlns:a16="http://schemas.microsoft.com/office/drawing/2014/main" id="{7CC092D3-0A2E-481B-A1AC-65F42669E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16148" r="-63438"/>
          <a:stretch>
            <a:fillRect/>
          </a:stretch>
        </p:blipFill>
        <p:spPr bwMode="auto">
          <a:xfrm>
            <a:off x="142844" y="1285860"/>
            <a:ext cx="3625394" cy="19808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9651" name="Picture 19" descr="http://syntul-school.ru/new_s/Den_Mugh/SDC15493.jpg">
            <a:extLst>
              <a:ext uri="{FF2B5EF4-FFF2-40B4-BE49-F238E27FC236}">
                <a16:creationId xmlns:a16="http://schemas.microsoft.com/office/drawing/2014/main" id="{4AC652DC-CAEE-408E-AEE1-CB9A69C1C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l="24466" t="21372" b="8999"/>
          <a:stretch>
            <a:fillRect/>
          </a:stretch>
        </p:blipFill>
        <p:spPr bwMode="auto">
          <a:xfrm>
            <a:off x="6597682" y="4929198"/>
            <a:ext cx="2546318" cy="17604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4" descr="https://i.mycdn.me/image?id=853933149105&amp;t=52&amp;plc=WEB&amp;tkn=*bBQ12OLvxN8e6rtf1tkRIyZUhoA">
            <a:extLst>
              <a:ext uri="{FF2B5EF4-FFF2-40B4-BE49-F238E27FC236}">
                <a16:creationId xmlns:a16="http://schemas.microsoft.com/office/drawing/2014/main" id="{A337D7B9-D1CD-4D21-BEED-0E782A062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9124" y="285728"/>
            <a:ext cx="2181225" cy="21812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https://i.mycdn.me/image?id=853933110449&amp;t=52&amp;plc=WEB&amp;tkn=*UYD8Vo2lvfBSKVi8uroswJzgKUM">
            <a:extLst>
              <a:ext uri="{FF2B5EF4-FFF2-40B4-BE49-F238E27FC236}">
                <a16:creationId xmlns:a16="http://schemas.microsoft.com/office/drawing/2014/main" id="{E65B30D4-6AB8-4501-8E3D-3D9023B68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285728"/>
            <a:ext cx="2181225" cy="21812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https://i.mycdn.me/image?id=571961669553&amp;t=52&amp;plc=WEB&amp;tkn=*c10Lwdm8NsE_4mQXOjZ7tqDQ0oA">
            <a:extLst>
              <a:ext uri="{FF2B5EF4-FFF2-40B4-BE49-F238E27FC236}">
                <a16:creationId xmlns:a16="http://schemas.microsoft.com/office/drawing/2014/main" id="{0D9643FA-4E7E-4778-97EC-564D6304A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5985" y="1285861"/>
            <a:ext cx="1984915" cy="19849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2" name="Picture 8" descr="https://i.mycdn.me/image?id=500496428721&amp;t=52&amp;plc=WEB&amp;tkn=*ojqM1mpDL2PMR5LNRzyOFrr0HKo">
            <a:extLst>
              <a:ext uri="{FF2B5EF4-FFF2-40B4-BE49-F238E27FC236}">
                <a16:creationId xmlns:a16="http://schemas.microsoft.com/office/drawing/2014/main" id="{70AE06BE-A68C-4827-B64D-961425004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57686" y="2643182"/>
            <a:ext cx="2181225" cy="21812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31" descr="https://i.mycdn.me/image?id=772648406518&amp;t=52&amp;plc=WEB&amp;tkn=*lWeisn1sQg67RphN6r7gaNrVG-Y">
            <a:extLst>
              <a:ext uri="{FF2B5EF4-FFF2-40B4-BE49-F238E27FC236}">
                <a16:creationId xmlns:a16="http://schemas.microsoft.com/office/drawing/2014/main" id="{D86B0E5F-AC74-4D72-A992-819C4C53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 l="3301" r="18155" b="16504"/>
          <a:stretch>
            <a:fillRect/>
          </a:stretch>
        </p:blipFill>
        <p:spPr bwMode="auto">
          <a:xfrm>
            <a:off x="4572000" y="5072074"/>
            <a:ext cx="1490475" cy="1584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33" descr="https://i.mycdn.me/image?id=802250169846&amp;t=52&amp;plc=WEB&amp;tkn=*rTH8sWP--mpNufKEPIwxvugwCGA">
            <a:extLst>
              <a:ext uri="{FF2B5EF4-FFF2-40B4-BE49-F238E27FC236}">
                <a16:creationId xmlns:a16="http://schemas.microsoft.com/office/drawing/2014/main" id="{9C2C1838-C0AE-4070-A13C-5CDA38692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28860" y="5072074"/>
            <a:ext cx="1635919" cy="16359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35" descr="https://i.mycdn.me/image?id=802250178550&amp;t=52&amp;plc=WEB&amp;tkn=*LP0Eu74MSRmSNH7FrfgB3yjAkq8">
            <a:extLst>
              <a:ext uri="{FF2B5EF4-FFF2-40B4-BE49-F238E27FC236}">
                <a16:creationId xmlns:a16="http://schemas.microsoft.com/office/drawing/2014/main" id="{43FE5498-65E9-4E18-93E7-ABC3EFF6A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 l="-1650" t="29708" r="28058"/>
          <a:stretch>
            <a:fillRect/>
          </a:stretch>
        </p:blipFill>
        <p:spPr bwMode="auto">
          <a:xfrm>
            <a:off x="2643174" y="3571876"/>
            <a:ext cx="1300222" cy="12418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Flora_Flyura_Vafina_-_Profsoyuz_gimn.mp3">
            <a:hlinkClick r:id="" action="ppaction://media"/>
            <a:extLst>
              <a:ext uri="{FF2B5EF4-FFF2-40B4-BE49-F238E27FC236}">
                <a16:creationId xmlns:a16="http://schemas.microsoft.com/office/drawing/2014/main" id="{92AC3B45-4048-4BAD-933B-8D8145642F31}"/>
              </a:ext>
            </a:extLst>
          </p:cNvPr>
          <p:cNvPicPr>
            <a:picLocks noRot="1" noChangeAspect="1"/>
          </p:cNvPicPr>
          <p:nvPr>
            <a:audioFile r:link="rId1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7" name="TextBox 19">
            <a:extLst>
              <a:ext uri="{FF2B5EF4-FFF2-40B4-BE49-F238E27FC236}">
                <a16:creationId xmlns:a16="http://schemas.microsoft.com/office/drawing/2014/main" id="{D1781859-5D90-437C-BA3B-4BCDE0721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1357313"/>
            <a:ext cx="1628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/>
              <a:t>Сидорова Т.В.</a:t>
            </a:r>
          </a:p>
        </p:txBody>
      </p:sp>
      <p:sp>
        <p:nvSpPr>
          <p:cNvPr id="40978" name="TextBox 20">
            <a:extLst>
              <a:ext uri="{FF2B5EF4-FFF2-40B4-BE49-F238E27FC236}">
                <a16:creationId xmlns:a16="http://schemas.microsoft.com/office/drawing/2014/main" id="{41702B3C-0D4C-434C-8D2D-BC437940F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75" y="1143000"/>
            <a:ext cx="1465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>
                <a:solidFill>
                  <a:schemeClr val="bg1"/>
                </a:solidFill>
              </a:rPr>
              <a:t>Будорагина О.В</a:t>
            </a:r>
            <a:r>
              <a:rPr lang="ru-RU" altLang="ru-RU"/>
              <a:t>.</a:t>
            </a:r>
          </a:p>
        </p:txBody>
      </p:sp>
      <p:sp>
        <p:nvSpPr>
          <p:cNvPr id="40979" name="TextBox 21">
            <a:extLst>
              <a:ext uri="{FF2B5EF4-FFF2-40B4-BE49-F238E27FC236}">
                <a16:creationId xmlns:a16="http://schemas.microsoft.com/office/drawing/2014/main" id="{F5A1165A-B3CC-4782-BC7E-9FE606D44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28625"/>
            <a:ext cx="1244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/>
              <a:t>Астахова Е.М.</a:t>
            </a:r>
          </a:p>
        </p:txBody>
      </p:sp>
      <p:sp>
        <p:nvSpPr>
          <p:cNvPr id="40980" name="TextBox 22">
            <a:extLst>
              <a:ext uri="{FF2B5EF4-FFF2-40B4-BE49-F238E27FC236}">
                <a16:creationId xmlns:a16="http://schemas.microsoft.com/office/drawing/2014/main" id="{D781D759-5354-4ECC-AFED-D4A68D8A9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9438" y="214313"/>
            <a:ext cx="1139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/>
              <a:t>Чижова Л.Н</a:t>
            </a:r>
            <a:r>
              <a:rPr lang="ru-RU" altLang="ru-RU"/>
              <a:t>.</a:t>
            </a:r>
          </a:p>
        </p:txBody>
      </p:sp>
      <p:sp>
        <p:nvSpPr>
          <p:cNvPr id="40981" name="TextBox 23">
            <a:extLst>
              <a:ext uri="{FF2B5EF4-FFF2-40B4-BE49-F238E27FC236}">
                <a16:creationId xmlns:a16="http://schemas.microsoft.com/office/drawing/2014/main" id="{EB177623-B192-49D5-AA78-59FE69ED2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0" y="2643188"/>
            <a:ext cx="11668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/>
              <a:t>Арсёнов В.И.</a:t>
            </a:r>
          </a:p>
        </p:txBody>
      </p:sp>
      <p:sp>
        <p:nvSpPr>
          <p:cNvPr id="40982" name="TextBox 24">
            <a:extLst>
              <a:ext uri="{FF2B5EF4-FFF2-40B4-BE49-F238E27FC236}">
                <a16:creationId xmlns:a16="http://schemas.microsoft.com/office/drawing/2014/main" id="{1A7AAE0D-AC3A-45C0-B19C-254742747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3714750"/>
            <a:ext cx="13350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/>
              <a:t>Корзикова С.С.</a:t>
            </a:r>
          </a:p>
        </p:txBody>
      </p:sp>
      <p:sp>
        <p:nvSpPr>
          <p:cNvPr id="40983" name="TextBox 25">
            <a:extLst>
              <a:ext uri="{FF2B5EF4-FFF2-40B4-BE49-F238E27FC236}">
                <a16:creationId xmlns:a16="http://schemas.microsoft.com/office/drawing/2014/main" id="{D9412200-311B-44E6-A1BF-BBC8DE4E4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25" y="3500438"/>
            <a:ext cx="1211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/>
              <a:t>Анохина Л.А.</a:t>
            </a:r>
          </a:p>
        </p:txBody>
      </p:sp>
      <p:sp>
        <p:nvSpPr>
          <p:cNvPr id="40984" name="TextBox 26">
            <a:extLst>
              <a:ext uri="{FF2B5EF4-FFF2-40B4-BE49-F238E27FC236}">
                <a16:creationId xmlns:a16="http://schemas.microsoft.com/office/drawing/2014/main" id="{52AF1B2B-77B2-4F8E-8D6B-84FC65C45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929188"/>
            <a:ext cx="13668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/>
              <a:t>Симбирцев В.Е.</a:t>
            </a:r>
          </a:p>
        </p:txBody>
      </p:sp>
      <p:sp>
        <p:nvSpPr>
          <p:cNvPr id="40985" name="TextBox 29">
            <a:extLst>
              <a:ext uri="{FF2B5EF4-FFF2-40B4-BE49-F238E27FC236}">
                <a16:creationId xmlns:a16="http://schemas.microsoft.com/office/drawing/2014/main" id="{0F98BE54-55C6-4E69-A0DD-C4439C50E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5000625"/>
            <a:ext cx="1450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/>
              <a:t>Барташевич В.А</a:t>
            </a:r>
            <a:r>
              <a:rPr lang="ru-RU" altLang="ru-RU"/>
              <a:t>.</a:t>
            </a:r>
          </a:p>
        </p:txBody>
      </p:sp>
      <p:sp>
        <p:nvSpPr>
          <p:cNvPr id="40986" name="TextBox 27">
            <a:extLst>
              <a:ext uri="{FF2B5EF4-FFF2-40B4-BE49-F238E27FC236}">
                <a16:creationId xmlns:a16="http://schemas.microsoft.com/office/drawing/2014/main" id="{BA91B982-1DFF-47FD-9B75-C3A2F7F17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6313" y="5072063"/>
            <a:ext cx="1384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200"/>
              <a:t>Анохина Л.А.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43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ownloads\PART_14921773282273389">
            <a:extLst>
              <a:ext uri="{FF2B5EF4-FFF2-40B4-BE49-F238E27FC236}">
                <a16:creationId xmlns:a16="http://schemas.microsoft.com/office/drawing/2014/main" id="{DA6ED666-2D1B-4B74-B1F6-C7D66F0BA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2000"/>
          </a:blip>
          <a:srcRect l="10139" t="-2578"/>
          <a:stretch>
            <a:fillRect/>
          </a:stretch>
        </p:blipFill>
        <p:spPr bwMode="auto">
          <a:xfrm>
            <a:off x="214313" y="785813"/>
            <a:ext cx="2657475" cy="1704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C:\Users\user\Downloads\PART_1492177214291509">
            <a:extLst>
              <a:ext uri="{FF2B5EF4-FFF2-40B4-BE49-F238E27FC236}">
                <a16:creationId xmlns:a16="http://schemas.microsoft.com/office/drawing/2014/main" id="{AB198FDF-53AA-4C57-B586-9B1B37814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14321" r="49190"/>
          <a:stretch>
            <a:fillRect/>
          </a:stretch>
        </p:blipFill>
        <p:spPr bwMode="auto">
          <a:xfrm>
            <a:off x="6858000" y="500063"/>
            <a:ext cx="2066925" cy="31829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1E3783DB-546B-4FE4-B976-ADA0FE066002}"/>
              </a:ext>
            </a:extLst>
          </p:cNvPr>
          <p:cNvGraphicFramePr/>
          <p:nvPr/>
        </p:nvGraphicFramePr>
        <p:xfrm>
          <a:off x="2571736" y="500042"/>
          <a:ext cx="5000660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050" name="Picture 2" descr="C:\Users\user\Downloads\PART_14921772021635835">
            <a:extLst>
              <a:ext uri="{FF2B5EF4-FFF2-40B4-BE49-F238E27FC236}">
                <a16:creationId xmlns:a16="http://schemas.microsoft.com/office/drawing/2014/main" id="{9FD05744-D5E8-4528-9087-534460049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 l="20548" r="29265"/>
          <a:stretch>
            <a:fillRect/>
          </a:stretch>
        </p:blipFill>
        <p:spPr bwMode="auto">
          <a:xfrm>
            <a:off x="6715125" y="3857625"/>
            <a:ext cx="2176463" cy="2436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C:\Users\user\Downloads\PART_14922815195931698">
            <a:extLst>
              <a:ext uri="{FF2B5EF4-FFF2-40B4-BE49-F238E27FC236}">
                <a16:creationId xmlns:a16="http://schemas.microsoft.com/office/drawing/2014/main" id="{84402190-45EF-4FFD-B164-C6D46A7D6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 l="13076" r="33001"/>
          <a:stretch>
            <a:fillRect/>
          </a:stretch>
        </p:blipFill>
        <p:spPr bwMode="auto">
          <a:xfrm>
            <a:off x="214313" y="3286125"/>
            <a:ext cx="2525712" cy="2630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C:\Users\user\Downloads\PART_14922815039465803">
            <a:extLst>
              <a:ext uri="{FF2B5EF4-FFF2-40B4-BE49-F238E27FC236}">
                <a16:creationId xmlns:a16="http://schemas.microsoft.com/office/drawing/2014/main" id="{0F613CDF-56AF-4C2C-9094-8A2E8DDDF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71813" y="4286250"/>
            <a:ext cx="3352800" cy="18843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3" name="Picture 5" descr="C:\Users\user\Downloads\PART_14922814590345104">
            <a:extLst>
              <a:ext uri="{FF2B5EF4-FFF2-40B4-BE49-F238E27FC236}">
                <a16:creationId xmlns:a16="http://schemas.microsoft.com/office/drawing/2014/main" id="{568E78D9-2838-41D9-A82E-BBE08EC20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lum bright="8000"/>
          </a:blip>
          <a:srcRect/>
          <a:stretch>
            <a:fillRect/>
          </a:stretch>
        </p:blipFill>
        <p:spPr bwMode="auto">
          <a:xfrm>
            <a:off x="3071813" y="2000250"/>
            <a:ext cx="3641725" cy="2046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993" name="Picture 28" descr="http://player.myshared.ru/17/1167022/slides/slide_1.jpg">
            <a:extLst>
              <a:ext uri="{FF2B5EF4-FFF2-40B4-BE49-F238E27FC236}">
                <a16:creationId xmlns:a16="http://schemas.microsoft.com/office/drawing/2014/main" id="{B573C92B-EE04-4353-9C30-25CDEDC3E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5D42DB-3C59-409C-880A-FFB5ECFB6604}"/>
              </a:ext>
            </a:extLst>
          </p:cNvPr>
          <p:cNvSpPr txBox="1"/>
          <p:nvPr/>
        </p:nvSpPr>
        <p:spPr>
          <a:xfrm>
            <a:off x="1500188" y="785813"/>
            <a:ext cx="15398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latin typeface="+mj-lt"/>
              </a:rPr>
              <a:t>Кашаева</a:t>
            </a:r>
            <a:r>
              <a:rPr lang="ru-RU" sz="1600" dirty="0">
                <a:latin typeface="+mj-lt"/>
              </a:rPr>
              <a:t> Н.В.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3CA7B3-8BF6-47F0-8999-8E36AD248301}"/>
              </a:ext>
            </a:extLst>
          </p:cNvPr>
          <p:cNvSpPr txBox="1"/>
          <p:nvPr/>
        </p:nvSpPr>
        <p:spPr>
          <a:xfrm>
            <a:off x="4714876" y="928670"/>
            <a:ext cx="1367682" cy="369332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(</a:t>
            </a:r>
            <a:r>
              <a:rPr lang="ru-RU" sz="1600" dirty="0">
                <a:latin typeface="+mn-lt"/>
                <a:cs typeface="+mn-cs"/>
              </a:rPr>
              <a:t>субботник)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96C460-6146-4CA1-9571-2ECA22B5A0A7}"/>
              </a:ext>
            </a:extLst>
          </p:cNvPr>
          <p:cNvSpPr txBox="1"/>
          <p:nvPr/>
        </p:nvSpPr>
        <p:spPr>
          <a:xfrm>
            <a:off x="7572375" y="3357563"/>
            <a:ext cx="12858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j-lt"/>
                <a:cs typeface="+mn-cs"/>
              </a:rPr>
              <a:t>Фомин Е.В</a:t>
            </a:r>
            <a:r>
              <a:rPr lang="ru-RU" sz="1600" dirty="0">
                <a:latin typeface="+mn-lt"/>
                <a:cs typeface="+mn-cs"/>
              </a:rPr>
              <a:t>.</a:t>
            </a:r>
          </a:p>
        </p:txBody>
      </p:sp>
      <p:sp>
        <p:nvSpPr>
          <p:cNvPr id="41997" name="TextBox 14">
            <a:extLst>
              <a:ext uri="{FF2B5EF4-FFF2-40B4-BE49-F238E27FC236}">
                <a16:creationId xmlns:a16="http://schemas.microsoft.com/office/drawing/2014/main" id="{B3829CBD-9D6B-4F05-AC62-7EEA7A0F9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4938" y="2071688"/>
            <a:ext cx="1598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600"/>
              <a:t>Бояркина Т.В</a:t>
            </a:r>
            <a:r>
              <a:rPr lang="ru-RU" altLang="ru-RU"/>
              <a:t>.</a:t>
            </a:r>
          </a:p>
        </p:txBody>
      </p:sp>
      <p:sp>
        <p:nvSpPr>
          <p:cNvPr id="41998" name="TextBox 15">
            <a:extLst>
              <a:ext uri="{FF2B5EF4-FFF2-40B4-BE49-F238E27FC236}">
                <a16:creationId xmlns:a16="http://schemas.microsoft.com/office/drawing/2014/main" id="{013481A7-4460-4284-8923-FEA6C905E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3357563"/>
            <a:ext cx="14636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600"/>
              <a:t>Теряева В.П.</a:t>
            </a:r>
          </a:p>
        </p:txBody>
      </p:sp>
      <p:sp>
        <p:nvSpPr>
          <p:cNvPr id="41999" name="TextBox 16">
            <a:extLst>
              <a:ext uri="{FF2B5EF4-FFF2-40B4-BE49-F238E27FC236}">
                <a16:creationId xmlns:a16="http://schemas.microsoft.com/office/drawing/2014/main" id="{3B02DD03-124F-437D-A247-3BEFF0B22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5857875"/>
            <a:ext cx="16621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600"/>
              <a:t>Торопова Н.А.</a:t>
            </a:r>
          </a:p>
        </p:txBody>
      </p:sp>
      <p:sp>
        <p:nvSpPr>
          <p:cNvPr id="42000" name="TextBox 17">
            <a:extLst>
              <a:ext uri="{FF2B5EF4-FFF2-40B4-BE49-F238E27FC236}">
                <a16:creationId xmlns:a16="http://schemas.microsoft.com/office/drawing/2014/main" id="{EC4EAEFE-E7DA-4869-9366-BF0BDF657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3857625"/>
            <a:ext cx="19065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r>
              <a:rPr lang="ru-RU" altLang="ru-RU" sz="1600"/>
              <a:t>Корзикова С.С.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ABD194A-D16D-4BFE-AE06-B9BB344B7714}"/>
              </a:ext>
            </a:extLst>
          </p:cNvPr>
          <p:cNvGraphicFramePr/>
          <p:nvPr/>
        </p:nvGraphicFramePr>
        <p:xfrm>
          <a:off x="5214942" y="0"/>
          <a:ext cx="3714776" cy="1171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DD1786AC-D984-4B59-9047-AC02B76A12EF}"/>
              </a:ext>
            </a:extLst>
          </p:cNvPr>
          <p:cNvGraphicFramePr/>
          <p:nvPr/>
        </p:nvGraphicFramePr>
        <p:xfrm>
          <a:off x="5214942" y="1285860"/>
          <a:ext cx="3714776" cy="2643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0E3E7132-2C86-47EE-8DD7-DBEB1A57EA16}"/>
              </a:ext>
            </a:extLst>
          </p:cNvPr>
          <p:cNvGraphicFramePr/>
          <p:nvPr/>
        </p:nvGraphicFramePr>
        <p:xfrm>
          <a:off x="285720" y="4643446"/>
          <a:ext cx="8643998" cy="1928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43013" name="Picture 1" descr="C:\Users\user\Desktop\img7.jpg">
            <a:extLst>
              <a:ext uri="{FF2B5EF4-FFF2-40B4-BE49-F238E27FC236}">
                <a16:creationId xmlns:a16="http://schemas.microsoft.com/office/drawing/2014/main" id="{0E0EC6D2-6753-4C89-AE37-15FFE628B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t="4724" r="1968" b="5249"/>
          <a:stretch>
            <a:fillRect/>
          </a:stretch>
        </p:blipFill>
        <p:spPr bwMode="auto">
          <a:xfrm>
            <a:off x="0" y="0"/>
            <a:ext cx="511810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id="{1B00A467-8A39-4AAC-AD8B-31F9A4CA0E2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42866" y="571480"/>
          <a:ext cx="918686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71771495-F28E-496D-AA6D-43F437D65B87}"/>
              </a:ext>
            </a:extLst>
          </p:cNvPr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Picture 2" descr="http://player.myshared.ru/17/1123501/slides/slide_9.jpg">
            <a:extLst>
              <a:ext uri="{FF2B5EF4-FFF2-40B4-BE49-F238E27FC236}">
                <a16:creationId xmlns:a16="http://schemas.microsoft.com/office/drawing/2014/main" id="{E3A0CA99-6F00-4BAC-BB19-F2E5C1610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 l="18898" t="22677" r="35906" b="37795"/>
          <a:stretch>
            <a:fillRect/>
          </a:stretch>
        </p:blipFill>
        <p:spPr bwMode="auto">
          <a:xfrm>
            <a:off x="5500694" y="4214818"/>
            <a:ext cx="3443764" cy="2258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pic>
        <p:nvPicPr>
          <p:cNvPr id="44037" name="Picture 28" descr="http://player.myshared.ru/17/1167022/slides/slide_1.jpg">
            <a:extLst>
              <a:ext uri="{FF2B5EF4-FFF2-40B4-BE49-F238E27FC236}">
                <a16:creationId xmlns:a16="http://schemas.microsoft.com/office/drawing/2014/main" id="{E514C82B-D51A-418F-A8F0-C4F1E4B76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id="{92D39C3D-9AFD-46C5-8E60-40A65CE2110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0034" y="1428736"/>
          <a:ext cx="8229600" cy="4948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A79169CF-4726-4E7E-9331-CCADBA637BF2}"/>
              </a:ext>
            </a:extLst>
          </p:cNvPr>
          <p:cNvGraphicFramePr/>
          <p:nvPr/>
        </p:nvGraphicFramePr>
        <p:xfrm>
          <a:off x="928662" y="274638"/>
          <a:ext cx="7758138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5060" name="Picture 28" descr="http://player.myshared.ru/17/1167022/slides/slide_1.jpg">
            <a:extLst>
              <a:ext uri="{FF2B5EF4-FFF2-40B4-BE49-F238E27FC236}">
                <a16:creationId xmlns:a16="http://schemas.microsoft.com/office/drawing/2014/main" id="{2ADE9FCB-1F24-4676-AF46-7A83CA7AC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Содержимое 30">
            <a:extLst>
              <a:ext uri="{FF2B5EF4-FFF2-40B4-BE49-F238E27FC236}">
                <a16:creationId xmlns:a16="http://schemas.microsoft.com/office/drawing/2014/main" id="{382EEEB5-E7A2-4996-9EEB-F8A4B006822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28596" y="1500174"/>
          <a:ext cx="8229600" cy="5214974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{69CF1AB2-1976-4502-BF36-3FF5EA218861}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14974">
                <a:tc>
                  <a:txBody>
                    <a:bodyPr/>
                    <a:lstStyle/>
                    <a:p>
                      <a:pPr marL="0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 связи с дорогостоящим лечением:</a:t>
                      </a:r>
                    </a:p>
                    <a:p>
                      <a:pPr marL="0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</a:pP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marL="0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</a:pP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marL="0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</a:pP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marL="0" lvl="0" indent="256032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</a:rPr>
                        <a:t>Тороповой Н.А. – 1000 руб.;</a:t>
                      </a:r>
                    </a:p>
                    <a:p>
                      <a:pPr marL="0" lvl="0" indent="256032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</a:rPr>
                        <a:t>Груздовой В.Ю. – 1000 руб.;    </a:t>
                      </a:r>
                    </a:p>
                    <a:p>
                      <a:pPr marL="0" lvl="0" indent="256032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</a:rPr>
                        <a:t>Исаевой В.А. – 4000 руб.;</a:t>
                      </a:r>
                    </a:p>
                    <a:p>
                      <a:pPr marL="0" lvl="0" indent="256032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</a:rPr>
                        <a:t>Сидоровой Т.В. – 1000 руб.;</a:t>
                      </a:r>
                    </a:p>
                    <a:p>
                      <a:pPr marL="0" lvl="0" indent="256032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</a:rPr>
                        <a:t>Пиотрович Н.А. – 1000.;</a:t>
                      </a:r>
                    </a:p>
                    <a:p>
                      <a:pPr marL="0" lvl="0" indent="256032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100" dirty="0" err="1">
                          <a:solidFill>
                            <a:srgbClr val="0070C0"/>
                          </a:solidFill>
                        </a:rPr>
                        <a:t>Барташевич</a:t>
                      </a:r>
                      <a:r>
                        <a:rPr lang="ru-RU" sz="1100" dirty="0">
                          <a:solidFill>
                            <a:srgbClr val="0070C0"/>
                          </a:solidFill>
                        </a:rPr>
                        <a:t> В.А. – 2000 руб.;</a:t>
                      </a:r>
                    </a:p>
                    <a:p>
                      <a:pPr marL="0" lvl="0" indent="256032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</a:rPr>
                        <a:t>Чижовой Т.М. – 1000 руб.</a:t>
                      </a:r>
                    </a:p>
                    <a:p>
                      <a:endParaRPr lang="ru-RU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</a:pPr>
                      <a:r>
                        <a:rPr lang="ru-RU" sz="12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По случаю рождения ребёнка: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  <a:p>
                      <a:pPr marL="0" algn="l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  <a:p>
                      <a:pPr marL="0" algn="l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  <a:p>
                      <a:pPr marL="0" algn="l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  <a:p>
                      <a:pPr marL="0" lv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Петрушиной Л.Н. – 1000 руб.;</a:t>
                      </a:r>
                    </a:p>
                    <a:p>
                      <a:pPr marL="0" lv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200" dirty="0" err="1">
                          <a:solidFill>
                            <a:srgbClr val="0070C0"/>
                          </a:solidFill>
                        </a:rPr>
                        <a:t>Цынкиной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 А.В. – 1000 руб.</a:t>
                      </a:r>
                    </a:p>
                    <a:p>
                      <a:pPr marL="0" lv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 Феоктистову Д.Д. – 1000 руб.;</a:t>
                      </a:r>
                    </a:p>
                    <a:p>
                      <a:endParaRPr lang="ru-RU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vl="0" algn="l">
                        <a:buFont typeface="Wingdings" pitchFamily="2" charset="2"/>
                        <a:buChar char="Ø"/>
                      </a:pPr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Профком премировал в связи с юбилеем: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  <a:p>
                      <a:pPr lvl="0" algn="l">
                        <a:buFont typeface="Arial" pitchFamily="34" charset="0"/>
                        <a:buNone/>
                      </a:pP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  <a:p>
                      <a:pPr lvl="0" algn="l">
                        <a:buFont typeface="Arial" pitchFamily="34" charset="0"/>
                        <a:buNone/>
                      </a:pP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  <a:p>
                      <a:pPr lvl="0" algn="l">
                        <a:buFont typeface="Arial" pitchFamily="34" charset="0"/>
                        <a:buNone/>
                      </a:pP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  <a:p>
                      <a:pPr lvl="0" algn="l">
                        <a:buFont typeface="Arial" pitchFamily="34" charset="0"/>
                        <a:buNone/>
                      </a:pP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  <a:p>
                      <a:pPr marL="0" lvl="0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200" dirty="0" err="1">
                          <a:solidFill>
                            <a:srgbClr val="0070C0"/>
                          </a:solidFill>
                        </a:rPr>
                        <a:t>Корзикову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 С.С. – 1000 руб.;</a:t>
                      </a:r>
                    </a:p>
                    <a:p>
                      <a:pPr marL="0" lvl="0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Сидорову Т.В. – 1000 руб.;</a:t>
                      </a:r>
                    </a:p>
                    <a:p>
                      <a:pPr marL="0" lvl="0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Анохину Л.А. – 1000 руб.;</a:t>
                      </a:r>
                    </a:p>
                    <a:p>
                      <a:pPr marL="0" lvl="0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Пиотрович Н.А. – 1000 руб.;</a:t>
                      </a:r>
                    </a:p>
                    <a:p>
                      <a:pPr marL="0" lvl="0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Торопову Н.А. - 1000 руб.;</a:t>
                      </a:r>
                    </a:p>
                    <a:p>
                      <a:pPr marL="0" lvl="0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200" dirty="0" err="1">
                          <a:solidFill>
                            <a:srgbClr val="0070C0"/>
                          </a:solidFill>
                        </a:rPr>
                        <a:t>Кашаеву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 Н.В. – 1000 руб.;</a:t>
                      </a:r>
                    </a:p>
                    <a:p>
                      <a:pPr marL="0" lvl="0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Фимину И.М. – 500 руб.;</a:t>
                      </a:r>
                    </a:p>
                    <a:p>
                      <a:pPr marL="0" lvl="0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Теряеву В.П. – 1000 руб.</a:t>
                      </a:r>
                      <a:endParaRPr lang="ru-RU" sz="1200" u="sng" dirty="0">
                        <a:solidFill>
                          <a:srgbClr val="0070C0"/>
                        </a:solidFill>
                      </a:endParaRPr>
                    </a:p>
                    <a:p>
                      <a:endParaRPr lang="ru-RU" dirty="0"/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</a:pPr>
                      <a:r>
                        <a:rPr lang="ru-RU" sz="12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На организацию праздников  для членов Профсоюза и ветеранов педагогического труда и ВОВ:</a:t>
                      </a:r>
                    </a:p>
                    <a:p>
                      <a:pPr marL="0" lvl="1" algn="l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День учителя – 3000 руб.;</a:t>
                      </a:r>
                    </a:p>
                    <a:p>
                      <a:pPr marL="0" lvl="1" algn="l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8 Марта – 3000 руб.;</a:t>
                      </a:r>
                    </a:p>
                    <a:p>
                      <a:pPr marL="0" lvl="1" algn="l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150-летний юбилей </a:t>
                      </a:r>
                      <a:r>
                        <a:rPr lang="ru-RU" sz="1200" dirty="0" err="1">
                          <a:solidFill>
                            <a:srgbClr val="0070C0"/>
                          </a:solidFill>
                        </a:rPr>
                        <a:t>Сынтульской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 СОШ – 1000 руб.</a:t>
                      </a:r>
                    </a:p>
                    <a:p>
                      <a:endParaRPr lang="ru-RU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Ø"/>
                      </a:pPr>
                      <a:r>
                        <a:rPr lang="ru-RU" sz="12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В связи со смертью близких родственников:</a:t>
                      </a:r>
                    </a:p>
                    <a:p>
                      <a:pPr algn="l">
                        <a:buFont typeface="Wingdings" pitchFamily="2" charset="2"/>
                        <a:buNone/>
                      </a:pP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  <a:p>
                      <a:pPr algn="l">
                        <a:buFont typeface="Wingdings" pitchFamily="2" charset="2"/>
                        <a:buNone/>
                      </a:pP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  <a:p>
                      <a:pPr algn="l">
                        <a:buFont typeface="Wingdings" pitchFamily="2" charset="2"/>
                        <a:buNone/>
                      </a:pP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  <a:p>
                      <a:pPr algn="l">
                        <a:buFont typeface="Wingdings" pitchFamily="2" charset="2"/>
                        <a:buNone/>
                      </a:pP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  <a:p>
                      <a:pPr algn="l">
                        <a:buFont typeface="Wingdings" pitchFamily="2" charset="2"/>
                        <a:buNone/>
                      </a:pP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  <a:p>
                      <a:pPr lvl="0" algn="l">
                        <a:buFont typeface="Arial" pitchFamily="34" charset="0"/>
                        <a:buChar char="•"/>
                      </a:pPr>
                      <a:r>
                        <a:rPr lang="ru-RU" sz="1200" dirty="0" err="1">
                          <a:solidFill>
                            <a:srgbClr val="0070C0"/>
                          </a:solidFill>
                        </a:rPr>
                        <a:t>Будорагиной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 О.В. – 1000 руб.;</a:t>
                      </a:r>
                    </a:p>
                    <a:p>
                      <a:pPr lvl="0" algn="l"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Чижовой Т.М. - 1000 руб.;</a:t>
                      </a:r>
                    </a:p>
                    <a:p>
                      <a:pPr lvl="0" algn="l">
                        <a:buFont typeface="Arial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</a:rPr>
                        <a:t>семье Берёзиной О.В. - 1000 </a:t>
                      </a:r>
                      <a:r>
                        <a:rPr lang="ru-RU" sz="1200" dirty="0" err="1">
                          <a:solidFill>
                            <a:srgbClr val="0070C0"/>
                          </a:solidFill>
                        </a:rPr>
                        <a:t>руб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4530FD44-FBF9-461C-99D6-F6A7A40287B4}"/>
              </a:ext>
            </a:extLst>
          </p:cNvPr>
          <p:cNvGraphicFramePr/>
          <p:nvPr/>
        </p:nvGraphicFramePr>
        <p:xfrm>
          <a:off x="914400" y="357166"/>
          <a:ext cx="8229600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6084" name="Picture 28" descr="http://player.myshared.ru/17/1167022/slides/slide_1.jpg">
            <a:extLst>
              <a:ext uri="{FF2B5EF4-FFF2-40B4-BE49-F238E27FC236}">
                <a16:creationId xmlns:a16="http://schemas.microsoft.com/office/drawing/2014/main" id="{43EC07D3-17AD-4481-A207-3BBCDF842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player.myshared.ru/17/1123501/slides/slide_9.jpg">
            <a:extLst>
              <a:ext uri="{FF2B5EF4-FFF2-40B4-BE49-F238E27FC236}">
                <a16:creationId xmlns:a16="http://schemas.microsoft.com/office/drawing/2014/main" id="{C59DBC3E-D034-4EE7-B579-C4DD01F08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 l="68976" t="60472" r="4252" b="11969"/>
          <a:stretch>
            <a:fillRect/>
          </a:stretch>
        </p:blipFill>
        <p:spPr bwMode="auto">
          <a:xfrm>
            <a:off x="6072198" y="4643446"/>
            <a:ext cx="2448031" cy="18899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6" name="Диаграмма 1">
            <a:extLst>
              <a:ext uri="{FF2B5EF4-FFF2-40B4-BE49-F238E27FC236}">
                <a16:creationId xmlns:a16="http://schemas.microsoft.com/office/drawing/2014/main" id="{FACE72B2-EB80-46F4-81FB-1765894F63E5}"/>
              </a:ext>
            </a:extLst>
          </p:cNvPr>
          <p:cNvGraphicFramePr>
            <a:graphicFrameLocks/>
          </p:cNvGraphicFramePr>
          <p:nvPr/>
        </p:nvGraphicFramePr>
        <p:xfrm>
          <a:off x="1208088" y="930275"/>
          <a:ext cx="7086600" cy="492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4" r:id="rId3" imgW="7090262" imgH="4925995" progId="Excel.Chart.8">
                  <p:embed/>
                </p:oleObj>
              </mc:Choice>
              <mc:Fallback>
                <p:oleObj r:id="rId3" imgW="7090262" imgH="4925995" progId="Excel.Chart.8">
                  <p:embed/>
                  <p:pic>
                    <p:nvPicPr>
                      <p:cNvPr id="0" name="Диаграмма 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8088" y="930275"/>
                        <a:ext cx="7086600" cy="4926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Рисунок 9">
            <a:extLst>
              <a:ext uri="{FF2B5EF4-FFF2-40B4-BE49-F238E27FC236}">
                <a16:creationId xmlns:a16="http://schemas.microsoft.com/office/drawing/2014/main" id="{590C9342-2F83-4CF4-A6E0-8CFDD67F5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 l="21279" t="8089" r="26599" b="8089"/>
          <a:stretch>
            <a:fillRect/>
          </a:stretch>
        </p:blipFill>
        <p:spPr bwMode="auto">
          <a:xfrm rot="-407583">
            <a:off x="7593655" y="197438"/>
            <a:ext cx="1019595" cy="1627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Рисунок 4" descr="Рисунок1.png">
            <a:extLst>
              <a:ext uri="{FF2B5EF4-FFF2-40B4-BE49-F238E27FC236}">
                <a16:creationId xmlns:a16="http://schemas.microsoft.com/office/drawing/2014/main" id="{59CFF83B-42A6-4508-8EB9-BDA5B92A239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14353" t="10949" r="19735" b="14599"/>
          <a:stretch>
            <a:fillRect/>
          </a:stretch>
        </p:blipFill>
        <p:spPr>
          <a:xfrm>
            <a:off x="7572396" y="2357430"/>
            <a:ext cx="1322547" cy="1468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chart">
            <a:extLst>
              <a:ext uri="{FF2B5EF4-FFF2-40B4-BE49-F238E27FC236}">
                <a16:creationId xmlns:a16="http://schemas.microsoft.com/office/drawing/2014/main" id="{E9A8DF12-80EE-4071-A4CA-7933C79ABC4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20000">
            <a:off x="7000401" y="4693343"/>
            <a:ext cx="1643074" cy="1428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chart">
            <a:extLst>
              <a:ext uri="{FF2B5EF4-FFF2-40B4-BE49-F238E27FC236}">
                <a16:creationId xmlns:a16="http://schemas.microsoft.com/office/drawing/2014/main" id="{A179F271-4C09-44D0-8A91-B9CF0F77BEF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900000">
            <a:off x="214282" y="4071942"/>
            <a:ext cx="2534004" cy="1875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 descr="http://koskin-dom.narod.ru/uploads/image/uploads/image_587.gif">
            <a:extLst>
              <a:ext uri="{FF2B5EF4-FFF2-40B4-BE49-F238E27FC236}">
                <a16:creationId xmlns:a16="http://schemas.microsoft.com/office/drawing/2014/main" id="{01053054-0A08-4600-A077-FFED3B11BCF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34" y="1214422"/>
            <a:ext cx="1828800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7112" name="Picture 28" descr="http://player.myshared.ru/17/1167022/slides/slide_1.jpg">
            <a:extLst>
              <a:ext uri="{FF2B5EF4-FFF2-40B4-BE49-F238E27FC236}">
                <a16:creationId xmlns:a16="http://schemas.microsoft.com/office/drawing/2014/main" id="{5EEB8FA5-7D57-4454-B9A9-56D69527E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CFE3D4DA-16F4-44EB-A67C-4EF03B330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721225"/>
          </a:xfrm>
        </p:spPr>
        <p:txBody>
          <a:bodyPr>
            <a:normAutofit/>
          </a:bodyPr>
          <a:lstStyle/>
          <a:p>
            <a:pPr marL="0" indent="450850" algn="just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</a:pPr>
            <a:r>
              <a:rPr lang="ru-RU" altLang="ru-RU" sz="1600" b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администрацией профсоюзная организация МОУ «Сынтульская СОШ» приняла участие в  акциях:</a:t>
            </a:r>
            <a:endParaRPr lang="ru-RU" alt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850" algn="just" eaLnBrk="0" hangingPunct="0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600" b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первомайские мероприятия; </a:t>
            </a:r>
            <a:endParaRPr lang="ru-RU" alt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850" algn="just" eaLnBrk="0" hangingPunct="0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600" b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празднование 70-й годовщины Победы в Великой Отечественной войне;</a:t>
            </a:r>
            <a:endParaRPr lang="ru-RU" alt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850" algn="just" eaLnBrk="0" hangingPunct="0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600" b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акции Бессмертный полк;</a:t>
            </a:r>
            <a:endParaRPr lang="ru-RU" alt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850" algn="just" eaLnBrk="0" hangingPunct="0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600" b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 с ветеранами ВОВ.</a:t>
            </a:r>
            <a:endParaRPr lang="ru-RU" alt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850">
              <a:buFont typeface="Wingdings 3" panose="05040102010807070707" pitchFamily="18" charset="2"/>
              <a:buNone/>
            </a:pPr>
            <a:endParaRPr lang="ru-RU" alt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1A748BD-28EB-4F5E-B0E3-B539FC589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24" y="285728"/>
            <a:ext cx="7829576" cy="1357322"/>
          </a:xfrm>
          <a:solidFill>
            <a:schemeClr val="accent2">
              <a:lumMod val="20000"/>
              <a:lumOff val="80000"/>
            </a:schemeClr>
          </a:solidFill>
          <a:effectLst>
            <a:softEdge rad="317500"/>
          </a:effectLst>
        </p:spPr>
        <p:txBody>
          <a:bodyPr>
            <a:normAutofit fontScale="90000"/>
          </a:bodyPr>
          <a:lstStyle/>
          <a:p>
            <a:pPr algn="ctr" fontAlgn="auto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7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Коллективные действия - участие членов Профсоюза </a:t>
            </a:r>
            <a:br>
              <a:rPr lang="ru-RU" sz="27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</a:br>
            <a:r>
              <a:rPr lang="ru-RU" sz="27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в массовых акциях, шествиях, митингах</a:t>
            </a:r>
            <a:br>
              <a:rPr lang="ru-RU" sz="4400" dirty="0">
                <a:effectLst/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4" name="Picture 28" descr="https://i.mycdn.me/image?id=563640994294&amp;t=52&amp;plc=WEB&amp;tkn=*ELrIAfLTwKo76NlIX_VXWoe_edY">
            <a:extLst>
              <a:ext uri="{FF2B5EF4-FFF2-40B4-BE49-F238E27FC236}">
                <a16:creationId xmlns:a16="http://schemas.microsoft.com/office/drawing/2014/main" id="{2999E7C4-F938-4524-AB97-DA608B419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0" y="2500313"/>
            <a:ext cx="1789113" cy="17891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6" descr="https://i.mycdn.me/image?id=563641436406&amp;t=52&amp;plc=WEB&amp;tkn=*3kQUFld4jhwl0uuuhDAeaFkmmfc">
            <a:extLst>
              <a:ext uri="{FF2B5EF4-FFF2-40B4-BE49-F238E27FC236}">
                <a16:creationId xmlns:a16="http://schemas.microsoft.com/office/drawing/2014/main" id="{1210ECFA-6335-469D-977F-B660E6FBA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r="14854"/>
          <a:stretch>
            <a:fillRect/>
          </a:stretch>
        </p:blipFill>
        <p:spPr bwMode="auto">
          <a:xfrm>
            <a:off x="5643563" y="2500313"/>
            <a:ext cx="1398587" cy="1831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18" descr="https://i.mycdn.me/image?id=772676494838&amp;t=52&amp;plc=WEB&amp;tkn=*PQD_CCFvI7ylR5S0uiIF7c9XRjk">
            <a:extLst>
              <a:ext uri="{FF2B5EF4-FFF2-40B4-BE49-F238E27FC236}">
                <a16:creationId xmlns:a16="http://schemas.microsoft.com/office/drawing/2014/main" id="{2DBDFDF8-DF5C-4937-8602-A4FB0E318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928938"/>
            <a:ext cx="1527175" cy="1527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30" descr="https://i.mycdn.me/image?id=515797515282&amp;t=52&amp;plc=WEB&amp;tkn=*E34Ubz4otw-J7EDTSvnrpirfB-U">
            <a:extLst>
              <a:ext uri="{FF2B5EF4-FFF2-40B4-BE49-F238E27FC236}">
                <a16:creationId xmlns:a16="http://schemas.microsoft.com/office/drawing/2014/main" id="{72003749-BBFE-46BF-931B-14A77C932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4572000"/>
            <a:ext cx="1504950" cy="1504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2" descr="https://i.mycdn.me/image?id=772676490742&amp;t=52&amp;plc=WEB&amp;tkn=*CZ4-_8i1JlRFoKy2SQuZ8tLYa6I">
            <a:extLst>
              <a:ext uri="{FF2B5EF4-FFF2-40B4-BE49-F238E27FC236}">
                <a16:creationId xmlns:a16="http://schemas.microsoft.com/office/drawing/2014/main" id="{CFB461D5-2971-450E-9C0F-9B72A1FFC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86625" y="4572000"/>
            <a:ext cx="1592263" cy="15922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0" descr="https://i.mycdn.me/image?id=772676489718&amp;t=52&amp;plc=WEB&amp;tkn=*tEU7lEsbtn1nHxxpWRzqsfzLKm8">
            <a:extLst>
              <a:ext uri="{FF2B5EF4-FFF2-40B4-BE49-F238E27FC236}">
                <a16:creationId xmlns:a16="http://schemas.microsoft.com/office/drawing/2014/main" id="{2119D4D5-8CE9-4BE2-ADC3-3B86A95EF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t="18155"/>
          <a:stretch>
            <a:fillRect/>
          </a:stretch>
        </p:blipFill>
        <p:spPr bwMode="auto">
          <a:xfrm>
            <a:off x="3500438" y="5500688"/>
            <a:ext cx="1895475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24" descr="https://i.mycdn.me/image?id=772676486646&amp;t=3&amp;plc=WEB&amp;tkn=*R3hxswCNtnOgihVwsC8_LNuNj3E">
            <a:extLst>
              <a:ext uri="{FF2B5EF4-FFF2-40B4-BE49-F238E27FC236}">
                <a16:creationId xmlns:a16="http://schemas.microsoft.com/office/drawing/2014/main" id="{A663BF64-D8E6-4D37-8164-46B252670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r="131"/>
          <a:stretch>
            <a:fillRect/>
          </a:stretch>
        </p:blipFill>
        <p:spPr bwMode="auto">
          <a:xfrm>
            <a:off x="3571875" y="3929063"/>
            <a:ext cx="1857375" cy="14462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2" descr="https://i.mycdn.me/image?id=772676486902&amp;t=41&amp;plc=WEB&amp;tkn=*pW6s_1BVi2iG5VocakQV70Zlyck">
            <a:extLst>
              <a:ext uri="{FF2B5EF4-FFF2-40B4-BE49-F238E27FC236}">
                <a16:creationId xmlns:a16="http://schemas.microsoft.com/office/drawing/2014/main" id="{801F7B5E-A568-418B-86DC-E0F73DA79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14750" y="2571750"/>
            <a:ext cx="1781175" cy="1285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0" descr="https://i.mycdn.me/image?id=772676496630&amp;t=41&amp;plc=WEB&amp;tkn=*33RolrICxFq41WiNrmwr9Davwys">
            <a:extLst>
              <a:ext uri="{FF2B5EF4-FFF2-40B4-BE49-F238E27FC236}">
                <a16:creationId xmlns:a16="http://schemas.microsoft.com/office/drawing/2014/main" id="{50464743-FF1E-4573-8484-5A8405270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 r="11226"/>
          <a:stretch>
            <a:fillRect/>
          </a:stretch>
        </p:blipFill>
        <p:spPr bwMode="auto">
          <a:xfrm>
            <a:off x="5500688" y="4714875"/>
            <a:ext cx="1708150" cy="1714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3" descr="C:\Users\user\Downloads\для профсоюза\для профсоюза\DSCF3610.JPG">
            <a:extLst>
              <a:ext uri="{FF2B5EF4-FFF2-40B4-BE49-F238E27FC236}">
                <a16:creationId xmlns:a16="http://schemas.microsoft.com/office/drawing/2014/main" id="{FABB61DB-0E37-463E-969F-EE12709EF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 l="992" r="132"/>
          <a:stretch>
            <a:fillRect/>
          </a:stretch>
        </p:blipFill>
        <p:spPr bwMode="auto">
          <a:xfrm>
            <a:off x="1857375" y="2857500"/>
            <a:ext cx="1695450" cy="1571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8612" name="Picture 4" descr="C:\Users\user\Desktop\124.JPG">
            <a:extLst>
              <a:ext uri="{FF2B5EF4-FFF2-40B4-BE49-F238E27FC236}">
                <a16:creationId xmlns:a16="http://schemas.microsoft.com/office/drawing/2014/main" id="{4D50CC9E-7295-49E6-AD60-58F66ED08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 l="5180"/>
          <a:stretch>
            <a:fillRect/>
          </a:stretch>
        </p:blipFill>
        <p:spPr bwMode="auto">
          <a:xfrm>
            <a:off x="1857375" y="4714875"/>
            <a:ext cx="1500188" cy="1417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8143" name="Picture 28" descr="http://player.myshared.ru/17/1167022/slides/slide_1.jpg">
            <a:extLst>
              <a:ext uri="{FF2B5EF4-FFF2-40B4-BE49-F238E27FC236}">
                <a16:creationId xmlns:a16="http://schemas.microsoft.com/office/drawing/2014/main" id="{8902B7F2-F805-4F77-9F5C-CD68DE3C9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275AC42-DBD7-47FC-9979-ED4F0B7C7218}"/>
              </a:ext>
            </a:extLst>
          </p:cNvPr>
          <p:cNvGraphicFramePr/>
          <p:nvPr/>
        </p:nvGraphicFramePr>
        <p:xfrm>
          <a:off x="1071538" y="214290"/>
          <a:ext cx="7858180" cy="928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8E413BE-A21C-4ED0-931B-7F392FD5143B}"/>
              </a:ext>
            </a:extLst>
          </p:cNvPr>
          <p:cNvSpPr/>
          <p:nvPr/>
        </p:nvSpPr>
        <p:spPr>
          <a:xfrm>
            <a:off x="755576" y="1357299"/>
            <a:ext cx="7816952" cy="4950073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noFill/>
          </a:ln>
          <a:effectLst>
            <a:outerShdw blurRad="50800" dist="38100" dir="5400000" rotWithShape="0">
              <a:srgbClr val="000000">
                <a:alpha val="35000"/>
              </a:srgbClr>
            </a:outerShdw>
            <a:softEdge rad="3175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lvl="1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altLang="ru-RU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Дальнейшее развитие социального партнерства.</a:t>
            </a:r>
            <a:endParaRPr lang="ru-RU" altLang="ru-RU" sz="2000" b="1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altLang="ru-RU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Забота об улучшении условий труда.</a:t>
            </a:r>
            <a:endParaRPr lang="ru-RU" altLang="ru-RU" sz="2000" b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altLang="ru-RU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правовой помощи.</a:t>
            </a:r>
            <a:endParaRPr lang="ru-RU" altLang="ru-RU" sz="2000" b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altLang="ru-RU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Оперативное информирование и обучение профактива и членов Профсоюза.</a:t>
            </a:r>
            <a:endParaRPr lang="ru-RU" altLang="ru-RU" sz="2000" b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altLang="ru-RU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Забота о здоровье членов Профсоюза. Поиск новых форм в организации коллективного отдыха.</a:t>
            </a:r>
            <a:endParaRPr lang="ru-RU" altLang="ru-RU" sz="2000" b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altLang="ru-RU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деятельности профорганизации. Мотивация профсоюзного членства.</a:t>
            </a:r>
          </a:p>
          <a:p>
            <a:pPr lvl="1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altLang="ru-RU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сплочению коллектива, способствовать развитию взаимоуважения, взаимовыручки и взаимопомощи в коллективе.</a:t>
            </a:r>
          </a:p>
          <a:p>
            <a:pPr lvl="1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ru-RU" altLang="ru-RU" sz="20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9158" name="Picture 28" descr="http://player.myshared.ru/17/1167022/slides/slide_1.jpg">
            <a:extLst>
              <a:ext uri="{FF2B5EF4-FFF2-40B4-BE49-F238E27FC236}">
                <a16:creationId xmlns:a16="http://schemas.microsoft.com/office/drawing/2014/main" id="{A231A3D7-9815-47E1-AAE5-46DA649D1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Users\user\Desktop\img3.jpg">
            <a:extLst>
              <a:ext uri="{FF2B5EF4-FFF2-40B4-BE49-F238E27FC236}">
                <a16:creationId xmlns:a16="http://schemas.microsoft.com/office/drawing/2014/main" id="{7855083A-2A6A-444B-B074-6D2A0136F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9144000" cy="628654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257EDA4-3BEB-4F95-A98D-9C75492B0B79}"/>
              </a:ext>
            </a:extLst>
          </p:cNvPr>
          <p:cNvSpPr/>
          <p:nvPr/>
        </p:nvSpPr>
        <p:spPr>
          <a:xfrm>
            <a:off x="1259632" y="214290"/>
            <a:ext cx="7272808" cy="21759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  <a:effectLst>
            <a:softEdge rad="317500"/>
          </a:effectLst>
        </p:spPr>
        <p:style>
          <a:lnRef idx="1">
            <a:schemeClr val="accent4"/>
          </a:lnRef>
          <a:fillRef idx="1001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4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Быть в Профсоюзе – значит – бороться.</a:t>
            </a:r>
            <a:endParaRPr lang="ru-RU" sz="2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4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Наша история нас убедила:</a:t>
            </a:r>
            <a:endParaRPr lang="ru-RU" sz="2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4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Когда ты один – ты наёмный работник,</a:t>
            </a:r>
            <a:endParaRPr lang="ru-RU" sz="2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4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А с Профсоюзом – могучая сила.</a:t>
            </a:r>
            <a:endParaRPr lang="ru-RU" sz="2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51205" name="Picture 28" descr="http://player.myshared.ru/17/1167022/slides/slide_1.jpg">
            <a:extLst>
              <a:ext uri="{FF2B5EF4-FFF2-40B4-BE49-F238E27FC236}">
                <a16:creationId xmlns:a16="http://schemas.microsoft.com/office/drawing/2014/main" id="{B1623D35-FAAB-4C40-B1E5-5D2DAEFFF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user\Desktop\slide_1.jpg">
            <a:extLst>
              <a:ext uri="{FF2B5EF4-FFF2-40B4-BE49-F238E27FC236}">
                <a16:creationId xmlns:a16="http://schemas.microsoft.com/office/drawing/2014/main" id="{ABB3C251-DC9D-40DC-A74A-9DD64B8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22205" t="23937" r="26457" b="9449"/>
          <a:stretch>
            <a:fillRect/>
          </a:stretch>
        </p:blipFill>
        <p:spPr bwMode="auto">
          <a:xfrm>
            <a:off x="2071688" y="2571750"/>
            <a:ext cx="5214937" cy="3806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FF3BD3C-71DC-4488-A12C-F12F01B44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538" y="285728"/>
            <a:ext cx="7615262" cy="1428760"/>
          </a:xfrm>
        </p:spPr>
        <p:txBody>
          <a:bodyPr numCol="1">
            <a:prstTxWarp prst="textStop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Слова благодарности</a:t>
            </a:r>
            <a:b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2227" name="Содержимое 5" descr="http://sh17.oskoluno.ru/profcouz/1272441723_logo-rainbow.jpg">
            <a:extLst>
              <a:ext uri="{FF2B5EF4-FFF2-40B4-BE49-F238E27FC236}">
                <a16:creationId xmlns:a16="http://schemas.microsoft.com/office/drawing/2014/main" id="{9FE1972E-B49E-4DFB-866A-9DC0122F2AC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16"/>
          <a:stretch>
            <a:fillRect/>
          </a:stretch>
        </p:blipFill>
        <p:spPr>
          <a:xfrm>
            <a:off x="357188" y="1500188"/>
            <a:ext cx="8477250" cy="4786312"/>
          </a:xfrm>
        </p:spPr>
      </p:pic>
      <p:pic>
        <p:nvPicPr>
          <p:cNvPr id="52228" name="Picture 28" descr="http://player.myshared.ru/17/1167022/slides/slide_1.jpg">
            <a:extLst>
              <a:ext uri="{FF2B5EF4-FFF2-40B4-BE49-F238E27FC236}">
                <a16:creationId xmlns:a16="http://schemas.microsoft.com/office/drawing/2014/main" id="{B5763D4E-842B-43AC-AC4A-30AA4CDD9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TextBox 17">
            <a:extLst>
              <a:ext uri="{FF2B5EF4-FFF2-40B4-BE49-F238E27FC236}">
                <a16:creationId xmlns:a16="http://schemas.microsoft.com/office/drawing/2014/main" id="{2D5B50E7-FF63-41A8-B48D-56592E1CF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285875"/>
            <a:ext cx="864393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/>
            <a:r>
              <a:rPr lang="ru-RU" altLang="ru-RU" sz="2000" b="1">
                <a:latin typeface="Georgia" panose="02040502050405020303" pitchFamily="18" charset="0"/>
              </a:rPr>
              <a:t>Хочется поблагодарить всех членов </a:t>
            </a:r>
            <a:r>
              <a:rPr lang="ru-RU" altLang="ru-RU" sz="2000" b="1">
                <a:solidFill>
                  <a:srgbClr val="0070C0"/>
                </a:solidFill>
                <a:latin typeface="Georgia" panose="02040502050405020303" pitchFamily="18" charset="0"/>
              </a:rPr>
              <a:t>профсоюзной</a:t>
            </a:r>
            <a:r>
              <a:rPr lang="ru-RU" altLang="ru-RU" sz="2000" b="1">
                <a:latin typeface="Georgia" panose="02040502050405020303" pitchFamily="18" charset="0"/>
              </a:rPr>
              <a:t> </a:t>
            </a:r>
            <a:r>
              <a:rPr lang="ru-RU" altLang="ru-RU" sz="2000" b="1">
                <a:solidFill>
                  <a:srgbClr val="0070C0"/>
                </a:solidFill>
                <a:latin typeface="Georgia" panose="02040502050405020303" pitchFamily="18" charset="0"/>
              </a:rPr>
              <a:t>организации </a:t>
            </a:r>
            <a:r>
              <a:rPr lang="ru-RU" altLang="ru-RU" sz="2000" b="1">
                <a:latin typeface="Georgia" panose="02040502050405020303" pitchFamily="18" charset="0"/>
              </a:rPr>
              <a:t>за активную работу в Профсоюзе.</a:t>
            </a:r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</p:txBody>
      </p:sp>
      <p:sp>
        <p:nvSpPr>
          <p:cNvPr id="52230" name="TextBox 19">
            <a:extLst>
              <a:ext uri="{FF2B5EF4-FFF2-40B4-BE49-F238E27FC236}">
                <a16:creationId xmlns:a16="http://schemas.microsoft.com/office/drawing/2014/main" id="{42993764-EFFA-4A4A-B69A-453725009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2500313"/>
            <a:ext cx="81438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/>
            <a:r>
              <a:rPr lang="ru-RU" altLang="ru-RU" sz="2000">
                <a:latin typeface="Georgia" panose="02040502050405020303" pitchFamily="18" charset="0"/>
              </a:rPr>
              <a:t>Выразить  благодарность директору МОУ «Сынтульская СОШ» </a:t>
            </a:r>
            <a:r>
              <a:rPr lang="ru-RU" altLang="ru-RU" sz="2000" b="1">
                <a:solidFill>
                  <a:schemeClr val="bg1"/>
                </a:solidFill>
                <a:latin typeface="Georgia" panose="02040502050405020303" pitchFamily="18" charset="0"/>
              </a:rPr>
              <a:t>Будорагиной Ольге Владимировне</a:t>
            </a:r>
            <a:r>
              <a:rPr lang="ru-RU" altLang="ru-RU" sz="2000">
                <a:solidFill>
                  <a:schemeClr val="bg1"/>
                </a:solidFill>
                <a:latin typeface="Georgia" panose="02040502050405020303" pitchFamily="18" charset="0"/>
              </a:rPr>
              <a:t>  </a:t>
            </a:r>
            <a:r>
              <a:rPr lang="ru-RU" altLang="ru-RU" sz="2000">
                <a:latin typeface="Georgia" panose="02040502050405020303" pitchFamily="18" charset="0"/>
              </a:rPr>
              <a:t>за социальное партнёрство и взаимопонимание.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0BFDB2-9DB0-4FE4-AFAB-EE1CC26182C4}"/>
              </a:ext>
            </a:extLst>
          </p:cNvPr>
          <p:cNvSpPr txBox="1"/>
          <p:nvPr/>
        </p:nvSpPr>
        <p:spPr>
          <a:xfrm>
            <a:off x="285750" y="3500438"/>
            <a:ext cx="8858250" cy="1600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Особую благодарность наша первичная профсоюзная организация выражает руководителю  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Касимовской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 районной организации Профсоюза 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Беляковой Елене Сергеевне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+mn-cs"/>
              </a:rPr>
              <a:t>за методическую и консультативную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  <a:cs typeface="+mn-cs"/>
              </a:rPr>
              <a:t>помощь.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C1A71D-AF26-4BAA-A8E7-7A45435AEC10}"/>
              </a:ext>
            </a:extLst>
          </p:cNvPr>
          <p:cNvSpPr txBox="1"/>
          <p:nvPr/>
        </p:nvSpPr>
        <p:spPr>
          <a:xfrm>
            <a:off x="2928926" y="5929330"/>
            <a:ext cx="321471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effectLst>
            <a:softEdge rad="127000"/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ППО МОУ «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Сынтульская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СОШ»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профсоюзный комитет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председатель ПК Пиотрович Н.А.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1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CABE9B91-121A-46FC-97D2-F10A681AF0EC}"/>
              </a:ext>
            </a:extLst>
          </p:cNvPr>
          <p:cNvGraphicFramePr/>
          <p:nvPr/>
        </p:nvGraphicFramePr>
        <p:xfrm>
          <a:off x="685800" y="714357"/>
          <a:ext cx="7772400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3251" name="Picture 28" descr="http://player.myshared.ru/17/1167022/slides/slide_1.jpg">
            <a:extLst>
              <a:ext uri="{FF2B5EF4-FFF2-40B4-BE49-F238E27FC236}">
                <a16:creationId xmlns:a16="http://schemas.microsoft.com/office/drawing/2014/main" id="{A210CC1B-1602-48C6-B138-656064D5D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3149" r="71811" b="62991"/>
          <a:stretch>
            <a:fillRect/>
          </a:stretch>
        </p:blipFill>
        <p:spPr bwMode="auto">
          <a:xfrm>
            <a:off x="142875" y="214313"/>
            <a:ext cx="7397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3985</TotalTime>
  <Words>1858</Words>
  <Application>Microsoft Office PowerPoint</Application>
  <PresentationFormat>Экран (4:3)</PresentationFormat>
  <Paragraphs>327</Paragraphs>
  <Slides>44</Slides>
  <Notes>8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8" baseType="lpstr">
      <vt:lpstr>Arial</vt:lpstr>
      <vt:lpstr>Arial Black</vt:lpstr>
      <vt:lpstr>Arial Narrow</vt:lpstr>
      <vt:lpstr>Arial Unicode MS</vt:lpstr>
      <vt:lpstr>Calibri</vt:lpstr>
      <vt:lpstr>Georgia</vt:lpstr>
      <vt:lpstr>Lucida Sans Unicode</vt:lpstr>
      <vt:lpstr>Times New Roman</vt:lpstr>
      <vt:lpstr>Verdana</vt:lpstr>
      <vt:lpstr>Wingdings</vt:lpstr>
      <vt:lpstr>Wingdings 2</vt:lpstr>
      <vt:lpstr>Wingdings 3</vt:lpstr>
      <vt:lpstr>Открытая</vt:lpstr>
      <vt:lpstr>Microsoft Excel Chart</vt:lpstr>
      <vt:lpstr>ОТКРЫТЫЙ (ПУБЛИЧНЫЙ) ОТЧЁТ первичной профсоюзной организации МОУ «Сынтульская СОШ»  за период с 24.04.2014 по 24.04.2017 года  Председатель первичной организации Профсоюза Пиотрович Наталья Алексеевна  </vt:lpstr>
      <vt:lpstr>МОУ «Сынтульская средняя общеобразовательная школа»</vt:lpstr>
      <vt:lpstr>Повестка дня</vt:lpstr>
      <vt:lpstr>Презентация PowerPoint</vt:lpstr>
      <vt:lpstr>Презентация PowerPoint</vt:lpstr>
      <vt:lpstr>Нормативная база</vt:lpstr>
      <vt:lpstr>Презентация PowerPoint</vt:lpstr>
      <vt:lpstr>Презентация PowerPoint</vt:lpstr>
      <vt:lpstr>Презентация PowerPoint</vt:lpstr>
      <vt:lpstr>Презентация PowerPoint</vt:lpstr>
      <vt:lpstr>Сотрудничество администрации образовательного учреждения и Профсоюза –  гарантия успеха всего коллектива.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Проведённая работа</vt:lpstr>
      <vt:lpstr>Представительство защита  социально-экономических интересов и прав работников</vt:lpstr>
      <vt:lpstr>Работа по освещению деятельности Профсоюза</vt:lpstr>
      <vt:lpstr>Презентация PowerPoint</vt:lpstr>
      <vt:lpstr>Презентация PowerPoint</vt:lpstr>
      <vt:lpstr>Презентация PowerPoint</vt:lpstr>
      <vt:lpstr>Презентация PowerPoint</vt:lpstr>
      <vt:lpstr>Здоровье</vt:lpstr>
      <vt:lpstr>  Культурно-массовая работа </vt:lpstr>
      <vt:lpstr>Проведённая работа</vt:lpstr>
      <vt:lpstr>Презентация PowerPoint</vt:lpstr>
      <vt:lpstr>150-летний юбилей МОУ «Сынтульская СОШ»</vt:lpstr>
      <vt:lpstr>Презентация PowerPoint</vt:lpstr>
      <vt:lpstr>Презентация PowerPoint</vt:lpstr>
      <vt:lpstr>Трудовые будни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Коллективные действия - участие членов Профсоюза  в массовых акциях, шествиях, митингах </vt:lpstr>
      <vt:lpstr>Презентация PowerPoint</vt:lpstr>
      <vt:lpstr>Презентация PowerPoint</vt:lpstr>
      <vt:lpstr>Презентация PowerPoint</vt:lpstr>
      <vt:lpstr>Слова благодарности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(публичный) ОТЧЕТ первичной профсоюзной организации ГБОУ Школа № 1467 за 2015- 2016 год</dc:title>
  <dc:creator>user</dc:creator>
  <cp:lastModifiedBy>Надежда Климочкина</cp:lastModifiedBy>
  <cp:revision>754</cp:revision>
  <dcterms:created xsi:type="dcterms:W3CDTF">2016-08-30T10:11:43Z</dcterms:created>
  <dcterms:modified xsi:type="dcterms:W3CDTF">2017-06-20T16:37:49Z</dcterms:modified>
</cp:coreProperties>
</file>