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9" r:id="rId3"/>
    <p:sldId id="260" r:id="rId4"/>
    <p:sldId id="261" r:id="rId5"/>
    <p:sldId id="262" r:id="rId6"/>
    <p:sldId id="264" r:id="rId7"/>
    <p:sldId id="265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571481"/>
            <a:ext cx="7772400" cy="1785949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Адаптационный клуб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500306"/>
            <a:ext cx="6400800" cy="3138494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chemeClr val="tx1"/>
                </a:solidFill>
              </a:rPr>
              <a:t>«Семья»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проект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Педагог-психолог  Сидорова Н.В.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Вид проекта </a:t>
            </a:r>
            <a:r>
              <a:rPr lang="ru-RU" sz="2800" dirty="0" smtClean="0"/>
              <a:t>– социально-коммуникативный, долгосрочный.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sz="2800" dirty="0" smtClean="0"/>
              <a:t>  </a:t>
            </a:r>
            <a:r>
              <a:rPr lang="ru-RU" sz="2800" b="1" dirty="0" smtClean="0"/>
              <a:t>Участники</a:t>
            </a:r>
            <a:r>
              <a:rPr lang="ru-RU" sz="2800" dirty="0" smtClean="0"/>
              <a:t>- дети, родители, педагоги.</a:t>
            </a:r>
          </a:p>
          <a:p>
            <a:pPr>
              <a:buNone/>
            </a:pPr>
            <a:r>
              <a:rPr lang="ru-RU" sz="2800" dirty="0" smtClean="0"/>
              <a:t>  </a:t>
            </a:r>
            <a:r>
              <a:rPr lang="ru-RU" sz="2800" b="1" dirty="0" smtClean="0"/>
              <a:t>Цель:</a:t>
            </a:r>
            <a:r>
              <a:rPr lang="ru-RU" sz="2800" dirty="0" smtClean="0"/>
              <a:t> оптимизация адаптации детей раннего возраста к условиям детского  сада.</a:t>
            </a:r>
          </a:p>
          <a:p>
            <a:pPr>
              <a:buNone/>
            </a:pPr>
            <a:r>
              <a:rPr lang="ru-RU" sz="2800" b="1" dirty="0" smtClean="0"/>
              <a:t>Задачи</a:t>
            </a:r>
            <a:r>
              <a:rPr lang="ru-RU" sz="2800" dirty="0" smtClean="0"/>
              <a:t>: </a:t>
            </a:r>
          </a:p>
          <a:p>
            <a:pPr>
              <a:buFontTx/>
              <a:buChar char="-"/>
            </a:pPr>
            <a:r>
              <a:rPr lang="ru-RU" sz="2800" dirty="0" smtClean="0"/>
              <a:t>ознакомить родителей, педагогов с особенностями развития и адаптации детей раннего возраста;</a:t>
            </a:r>
          </a:p>
          <a:p>
            <a:pPr>
              <a:buFontTx/>
              <a:buChar char="-"/>
            </a:pPr>
            <a:r>
              <a:rPr lang="ru-RU" sz="2800" dirty="0" smtClean="0"/>
              <a:t>рассмотреть формы и методы работы с детьми раннего возраста;</a:t>
            </a:r>
          </a:p>
          <a:p>
            <a:pPr>
              <a:buFontTx/>
              <a:buChar char="-"/>
            </a:pPr>
            <a:r>
              <a:rPr lang="ru-RU" sz="2800" dirty="0" smtClean="0"/>
              <a:t>Дать практические рекомендации по работе с детьми раннего возраста.</a:t>
            </a:r>
          </a:p>
          <a:p>
            <a:pPr>
              <a:buNone/>
            </a:pPr>
            <a:endParaRPr lang="ru-RU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ru-RU" sz="2800" b="1" dirty="0" smtClean="0"/>
              <a:t>Формы работы: </a:t>
            </a:r>
            <a:r>
              <a:rPr lang="ru-RU" sz="2800" dirty="0" smtClean="0"/>
              <a:t>семинар-практикум, консультации, родительские собрания, наблюдение, сбор базы данных о каждом ребенке, памятки, буклеты консультации.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sz="2800" dirty="0" smtClean="0"/>
              <a:t> </a:t>
            </a:r>
            <a:r>
              <a:rPr lang="ru-RU" sz="2800" b="1" dirty="0" smtClean="0"/>
              <a:t>Проведенные мероприятия</a:t>
            </a:r>
          </a:p>
          <a:p>
            <a:pPr algn="just">
              <a:buNone/>
            </a:pPr>
            <a:r>
              <a:rPr lang="ru-RU" sz="2800" dirty="0" smtClean="0"/>
              <a:t>1. «Здравствуй малыш!» Семинар-практикум для педагогов  (проведен 22.09.16., присутствовало 5 человек).</a:t>
            </a:r>
          </a:p>
          <a:p>
            <a:pPr marL="514350" indent="-514350" algn="just">
              <a:buAutoNum type="arabicPeriod" startAt="2"/>
            </a:pPr>
            <a:r>
              <a:rPr lang="ru-RU" sz="2800" dirty="0" smtClean="0"/>
              <a:t>«Мы вместе» круглый стол для родителей (проведен 10.10.16. в гр№5, присутствовало 16 человек, 17.10.16. в гр. №1,2,6, присутствовало 26 человек).</a:t>
            </a:r>
          </a:p>
          <a:p>
            <a:pPr marL="514350" indent="-514350" algn="just">
              <a:buAutoNum type="arabicPeriod" startAt="2"/>
            </a:pPr>
            <a:r>
              <a:rPr lang="ru-RU" sz="2800" dirty="0" smtClean="0"/>
              <a:t>Ведение листов адаптации (в течение адаптационного периода).</a:t>
            </a:r>
          </a:p>
          <a:p>
            <a:pPr marL="514350" indent="-514350" algn="just">
              <a:buAutoNum type="arabicPeriod" startAt="2"/>
            </a:pPr>
            <a:r>
              <a:rPr lang="ru-RU" sz="2800" dirty="0" smtClean="0"/>
              <a:t>Наблюдение за детьми в адаптационный период (в течение адаптационного периода).</a:t>
            </a:r>
          </a:p>
          <a:p>
            <a:pPr marL="514350" indent="-514350" algn="just">
              <a:buAutoNum type="arabicPeriod" startAt="2"/>
            </a:pPr>
            <a:r>
              <a:rPr lang="ru-RU" sz="2800" dirty="0" smtClean="0"/>
              <a:t>Консультирование педагогов и родителей (в течение адаптационного периода).</a:t>
            </a:r>
          </a:p>
          <a:p>
            <a:pPr marL="514350" indent="-514350" algn="just">
              <a:buAutoNum type="arabicPeriod" startAt="2"/>
            </a:pPr>
            <a:r>
              <a:rPr lang="ru-RU" sz="2800" dirty="0" smtClean="0"/>
              <a:t>Памятки, буклеты, стендовые консультации (в течение адаптационного периода.</a:t>
            </a:r>
            <a:endParaRPr lang="ru-RU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/>
              <a:t>Результат</a:t>
            </a:r>
            <a:r>
              <a:rPr lang="ru-RU" sz="2800" dirty="0" smtClean="0"/>
              <a:t>-адаптация ребенка к детскому саду.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/>
              <a:t>Результаты адаптации 2016-2017 учебный год:</a:t>
            </a:r>
          </a:p>
          <a:p>
            <a:pPr>
              <a:buNone/>
            </a:pPr>
            <a:r>
              <a:rPr lang="ru-RU" sz="2800" dirty="0" smtClean="0"/>
              <a:t>Легкая адаптация – 80% детей</a:t>
            </a:r>
          </a:p>
          <a:p>
            <a:pPr>
              <a:buNone/>
            </a:pPr>
            <a:r>
              <a:rPr lang="ru-RU" sz="2800" dirty="0" smtClean="0"/>
              <a:t>Средняя адаптация – 18% детей</a:t>
            </a:r>
          </a:p>
          <a:p>
            <a:pPr>
              <a:buNone/>
            </a:pPr>
            <a:r>
              <a:rPr lang="ru-RU" sz="2800" dirty="0" smtClean="0"/>
              <a:t>Тяжелая адаптация – 2% детей</a:t>
            </a:r>
            <a:endParaRPr lang="ru-RU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14283" y="214290"/>
            <a:ext cx="4143404" cy="3107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214291"/>
            <a:ext cx="4572032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3429000"/>
            <a:ext cx="4564451" cy="3286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3429000"/>
            <a:ext cx="4214842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4214809" cy="3161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53671" y="214290"/>
            <a:ext cx="4376047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3500438"/>
            <a:ext cx="4214842" cy="314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3500438"/>
            <a:ext cx="4356131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285728"/>
            <a:ext cx="2714644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285728"/>
            <a:ext cx="2928956" cy="5643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21" y="214290"/>
            <a:ext cx="2998777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</TotalTime>
  <Words>224</Words>
  <PresentationFormat>Экран (4:3)</PresentationFormat>
  <Paragraphs>25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Адаптационный клуб</vt:lpstr>
      <vt:lpstr>Вид проекта – социально-коммуникативный, долгосрочный.</vt:lpstr>
      <vt:lpstr>Формы работы: семинар-практикум, консультации, родительские собрания, наблюдение, сбор базы данных о каждом ребенке, памятки, буклеты консультации.</vt:lpstr>
      <vt:lpstr>Результат-адаптация ребенка к детскому саду.</vt:lpstr>
      <vt:lpstr> 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Адаптационный клуб</dc:title>
  <cp:lastModifiedBy>Admin</cp:lastModifiedBy>
  <cp:revision>26</cp:revision>
  <dcterms:modified xsi:type="dcterms:W3CDTF">2017-05-03T05:18:10Z</dcterms:modified>
</cp:coreProperties>
</file>