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E3A13-E550-451E-B120-D71F03B174AD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168C3-3E39-488F-8F12-9F0B69AD6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002060"/>
                </a:solidFill>
              </a:rPr>
              <a:t>ЛУВР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500" dirty="0"/>
              <a:t>Музей Лувр в Париже — один из самых известных музеев мира. Дворец Лувр был возведен в XIII веке и служил резиденцией королей. Изначально Лувр был построен как крепость для защиты Парижа. В последствии, он перестраивался и достраивался, вступавшими на престол, королями Франции, пока в 1793-м году не был превращен в крупнейший музей мира.</a:t>
            </a:r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checke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Здание музея Лувра расположено на берегу реки Сена в Париже. Периметр здания более 1,5-ра километров, в целом выставочное пространство составляет 60 385 квадратных метров. В коллекции музея около 370-ти тысяч экспонатов, распределенных между 8-ю отделами. Здание состоит из трех главных корпусов — "Ришелье", "</a:t>
            </a:r>
            <a:r>
              <a:rPr lang="ru-RU" dirty="0" err="1"/>
              <a:t>Сюлли</a:t>
            </a:r>
            <a:r>
              <a:rPr lang="ru-RU" dirty="0"/>
              <a:t>" и "</a:t>
            </a:r>
            <a:r>
              <a:rPr lang="ru-RU" dirty="0" err="1"/>
              <a:t>Денон</a:t>
            </a:r>
            <a:r>
              <a:rPr lang="ru-RU" dirty="0"/>
              <a:t>".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93344889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65314"/>
            <a:ext cx="9144000" cy="6923314"/>
          </a:xfrm>
        </p:spPr>
      </p:pic>
    </p:spTree>
  </p:cSld>
  <p:clrMapOvr>
    <a:masterClrMapping/>
  </p:clrMapOvr>
  <p:transition spd="slow">
    <p:split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8000" dirty="0"/>
              <a:t>Перед стеклянной пирамидой расположена бронзовая статуя Людовика XIV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blinds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randomBa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mtClean="0"/>
              <a:t>Комната Святого Луи — старейшее помещение Лувра. Эта комната была создана при постройке крепости. Эта мощная крепость обеспечивала основательную защиту своих обитателей, поэтому здесь располагалась королевская резиденция.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cover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500" dirty="0"/>
              <a:t>Комната посредине второго этажа крыла "</a:t>
            </a:r>
            <a:r>
              <a:rPr lang="ru-RU" sz="4500" dirty="0" err="1"/>
              <a:t>Денон</a:t>
            </a:r>
            <a:r>
              <a:rPr lang="ru-RU" sz="4500" dirty="0"/>
              <a:t>" — самая новая комната в Лувре, открытая в апреле 2005-го года. Этот выставочный зал Лувра — комната "</a:t>
            </a:r>
            <a:r>
              <a:rPr lang="ru-RU" sz="4500" dirty="0" err="1"/>
              <a:t>Моны</a:t>
            </a:r>
            <a:r>
              <a:rPr lang="ru-RU" sz="4500" dirty="0"/>
              <a:t> Лизы". Она была построена специально для известной картины и благодаря этому множество людей может видеть её одновременно. Картина "</a:t>
            </a:r>
            <a:r>
              <a:rPr lang="ru-RU" sz="4500" dirty="0" err="1"/>
              <a:t>Мона</a:t>
            </a:r>
            <a:r>
              <a:rPr lang="ru-RU" sz="4500" dirty="0"/>
              <a:t> Лиза" сыграла решающую роль в рождении музея.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Поскольку в прошлом увидеть этот шедевр было не просто — его новое расположение дало зрителям возможность не торопясь наслаждаться им. "</a:t>
            </a:r>
            <a:r>
              <a:rPr lang="ru-RU" dirty="0" err="1" smtClean="0"/>
              <a:t>Мона</a:t>
            </a:r>
            <a:r>
              <a:rPr lang="ru-RU" dirty="0" smtClean="0"/>
              <a:t> Лиза", написанная Леонардо да Винчи, имеет размеры полотна около 76-ти сантиметров в высоту и около 53-х сантиметров в ширину. Как говорят, эта картина является портретом жены французского купца. Слово "</a:t>
            </a:r>
            <a:r>
              <a:rPr lang="ru-RU" dirty="0" err="1" smtClean="0"/>
              <a:t>мона</a:t>
            </a:r>
            <a:r>
              <a:rPr lang="ru-RU" dirty="0" smtClean="0"/>
              <a:t>" указывает на то, что женщина была замужем. Её умиротворенная улыбка околдовывает, её взгляд словно живой. Написанная 500 лет назад, эта картина является настоящим шедевром Леонардо да Винчи</a:t>
            </a:r>
            <a:endParaRPr lang="ru-RU" dirty="0"/>
          </a:p>
        </p:txBody>
      </p:sp>
    </p:spTree>
  </p:cSld>
  <p:clrMapOvr>
    <a:masterClrMapping/>
  </p:clrMapOvr>
  <p:transition spd="slow">
    <p:strips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274638"/>
            <a:ext cx="3610744" cy="6583362"/>
          </a:xfrm>
        </p:spPr>
        <p:txBody>
          <a:bodyPr/>
          <a:lstStyle/>
          <a:p>
            <a:r>
              <a:rPr lang="ru-RU" dirty="0"/>
              <a:t>"</a:t>
            </a:r>
            <a:r>
              <a:rPr lang="ru-RU" dirty="0" err="1" smtClean="0"/>
              <a:t>Мона</a:t>
            </a:r>
            <a:r>
              <a:rPr lang="ru-RU" dirty="0" smtClean="0"/>
              <a:t> </a:t>
            </a:r>
            <a:r>
              <a:rPr lang="ru-RU" dirty="0"/>
              <a:t>Лизы"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1393344702_1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156391" cy="6858000"/>
          </a:xfrm>
        </p:spPr>
      </p:pic>
    </p:spTree>
  </p:cSld>
  <p:clrMapOvr>
    <a:masterClrMapping/>
  </p:clrMapOvr>
  <p:transition spd="slow">
    <p:comb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r>
              <a:rPr lang="ru-RU" dirty="0" smtClean="0"/>
              <a:t>Большая галерея Лувра</a:t>
            </a:r>
            <a:endParaRPr lang="ru-RU" dirty="0"/>
          </a:p>
        </p:txBody>
      </p:sp>
      <p:pic>
        <p:nvPicPr>
          <p:cNvPr id="4" name="Содержимое 3" descr="1393344713_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333" y="908720"/>
            <a:ext cx="9132667" cy="5949280"/>
          </a:xfrm>
        </p:spPr>
      </p:pic>
    </p:spTree>
  </p:cSld>
  <p:clrMapOvr>
    <a:masterClrMapping/>
  </p:clrMapOvr>
  <p:transition spd="slow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Галерея Медичи в Лувре</a:t>
            </a:r>
            <a:endParaRPr lang="ru-RU" dirty="0"/>
          </a:p>
        </p:txBody>
      </p:sp>
      <p:pic>
        <p:nvPicPr>
          <p:cNvPr id="4" name="Содержимое 3" descr="1393344725_1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54983" y="1916832"/>
            <a:ext cx="9198983" cy="4941168"/>
          </a:xfrm>
        </p:spPr>
      </p:pic>
    </p:spTree>
  </p:cSld>
  <p:clrMapOvr>
    <a:masterClrMapping/>
  </p:clrMapOvr>
  <p:transition spd="slow"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/>
          <a:lstStyle/>
          <a:p>
            <a:r>
              <a:rPr lang="ru-RU" dirty="0" smtClean="0"/>
              <a:t>Галерея Аполлона в Лувре</a:t>
            </a:r>
            <a:endParaRPr lang="ru-RU" dirty="0"/>
          </a:p>
        </p:txBody>
      </p:sp>
      <p:pic>
        <p:nvPicPr>
          <p:cNvPr id="4" name="Содержимое 3" descr="1393344694_1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966089"/>
            <a:ext cx="9144000" cy="5917475"/>
          </a:xfrm>
        </p:spPr>
      </p:pic>
    </p:spTree>
  </p:cSld>
  <p:clrMapOvr>
    <a:masterClrMapping/>
  </p:clrMapOvr>
  <p:transition spd="slow">
    <p:split orient="vert"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93344683_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-13291"/>
            <a:ext cx="5112568" cy="6871291"/>
          </a:xfrm>
        </p:spPr>
      </p:pic>
    </p:spTree>
  </p:cSld>
  <p:clrMapOvr>
    <a:masterClrMapping/>
  </p:clrMapOvr>
  <p:transition spd="slow">
    <p:wheel spokes="2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После отдела живописи, музей Лувр очень гордится своим отделом декоративно-прикладного искусства. Там хранятся предметы ручной работы, в том числе — драгоценности. Отдел декоративно-прикладного искусства унаследовал много от королевской обстановки. Вот почему, большое количество предметов искусства, принадлежащих королевской семье, находятся в Лувре. Именно при Людовике XIV появилась вся эта роскошная обстановка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93344709_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>
    <p:diamond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третьем этаже крыла "Ришелье" находится Двор Марли. Это приятное место, где свет проникает через стеклянный потолок, здесь представлены мраморные статуи и скульптуры Лувра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cover dir="l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checke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9600" dirty="0" smtClean="0"/>
              <a:t>Спасибо за        внимание</a:t>
            </a:r>
            <a:endParaRPr lang="ru-RU" sz="9600" dirty="0"/>
          </a:p>
        </p:txBody>
      </p:sp>
    </p:spTree>
  </p:cSld>
  <p:clrMapOvr>
    <a:masterClrMapping/>
  </p:clrMapOvr>
  <p:transition spd="slow">
    <p:newsflash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354</Words>
  <Application>Microsoft Office PowerPoint</Application>
  <PresentationFormat>Экран (4:3)</PresentationFormat>
  <Paragraphs>14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ЛУВР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"Мона Лизы"  </vt:lpstr>
      <vt:lpstr>Большая галерея Лувра</vt:lpstr>
      <vt:lpstr>Галерея Медичи в Лувре</vt:lpstr>
      <vt:lpstr>Галерея Аполлона в Лувре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ЛУВР</dc:title>
  <dc:creator>ЯНА</dc:creator>
  <cp:lastModifiedBy>ЯНА</cp:lastModifiedBy>
  <cp:revision>4</cp:revision>
  <dcterms:created xsi:type="dcterms:W3CDTF">2015-03-04T16:47:56Z</dcterms:created>
  <dcterms:modified xsi:type="dcterms:W3CDTF">2015-03-04T17:38:26Z</dcterms:modified>
</cp:coreProperties>
</file>