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292" r:id="rId3"/>
    <p:sldId id="293" r:id="rId4"/>
    <p:sldId id="294" r:id="rId5"/>
    <p:sldId id="295" r:id="rId6"/>
    <p:sldId id="291" r:id="rId7"/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8" r:id="rId19"/>
    <p:sldId id="269" r:id="rId20"/>
    <p:sldId id="270" r:id="rId21"/>
    <p:sldId id="271" r:id="rId22"/>
    <p:sldId id="289" r:id="rId23"/>
    <p:sldId id="272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8" r:id="rId33"/>
    <p:sldId id="287" r:id="rId34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5" autoAdjust="0"/>
    <p:restoredTop sz="97966" autoAdjust="0"/>
  </p:normalViewPr>
  <p:slideViewPr>
    <p:cSldViewPr>
      <p:cViewPr>
        <p:scale>
          <a:sx n="75" d="100"/>
          <a:sy n="75" d="100"/>
        </p:scale>
        <p:origin x="-168" y="3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714480" y="714356"/>
          <a:ext cx="6048396" cy="1071571"/>
        </p:xfrm>
        <a:graphic>
          <a:graphicData uri="http://schemas.openxmlformats.org/drawingml/2006/table">
            <a:tbl>
              <a:tblPr/>
              <a:tblGrid>
                <a:gridCol w="3549181"/>
                <a:gridCol w="2499215"/>
              </a:tblGrid>
              <a:tr h="10715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929" marR="619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ИП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Касимовский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А.Б.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Теплообменники серии ТРК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«Новые Тепловые Машины»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929" marR="6192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14480" y="3286124"/>
            <a:ext cx="5810823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Теплообменник разборный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кожухотрубный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ТРК</a:t>
            </a:r>
          </a:p>
          <a:p>
            <a:pPr marL="0" marR="0" lvl="0" indent="1809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1809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1809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1809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1809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1809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1809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809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Златоуст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2017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год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14380"/>
          </a:xfrm>
        </p:spPr>
        <p:txBody>
          <a:bodyPr>
            <a:norm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Загрязнения в теплообменных трубах бойлеров старых образцов из-за применения в конструкции  «чёрных сталей».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000108"/>
            <a:ext cx="8358214" cy="5572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Отложения в межтрубном пространстве (в кожухе), которые не возможно очистить, так как нет доступа.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285860"/>
            <a:ext cx="8072493" cy="538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Отложения в трубном коллекторе изготовленном из стали 20.  Интенсивно окисляется и разрушается  и через 3-5 лет подлежит замене или ремонту.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F:\DCIM\101MSDCF\DSC0264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Теплообменные трубы из латуни со временем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обезцинкиваются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становятся хрупкими как скорлупа, вредны для здоровья из-за содержания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цинка и меди -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запрещены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СанПиН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F:\DCIM\101MSDCF\DSC0265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071546"/>
            <a:ext cx="7589340" cy="56920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Загрязнения  теплообменника при длительной эксплуатации исключают возможность его капитального ремонта и как правило подлежит полной замене через 7-15 лет.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500174"/>
            <a:ext cx="4813712" cy="3209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64877" y="1785926"/>
            <a:ext cx="4179123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0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. Златоуст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0" dirty="0">
                <a:latin typeface="Times New Roman" pitchFamily="18" charset="0"/>
                <a:cs typeface="Times New Roman" pitchFamily="18" charset="0"/>
              </a:rPr>
            </a:b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Ул. Карла Маркса</a:t>
            </a:r>
            <a:br>
              <a:rPr lang="ru-RU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д. 35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116782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Теплообменники ТРК (теплообменник разборный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кожухотрубный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установленные в МКД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800"/>
            <a:ext cx="7920880" cy="469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C:\Users\User\Desktop\папка для мамы\с фотоаппарата\2016-08-09\DSC0172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2220" y="1440873"/>
            <a:ext cx="8747608" cy="4885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7620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 ТРК 80х8х3000, С, Х, 2Ст. (3 секции, диаметр 80мм, трубка 8мм, длинна 3000 мм, кожух сталь 20, с хомутами, 2 ступени по схеме подключения).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esktop\папка для мамы\с фотоаппарата\2016-08-09\DSC0172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714488"/>
            <a:ext cx="4962282" cy="462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папка для мамы\с фотоаппарата\2016-08-09\DSC0172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4876" y="3500438"/>
            <a:ext cx="4172272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0888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3106688" cy="1143000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г. Златоуст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Клубный переулок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д. 1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User\Desktop\папка для мамы\с фотоаппарата\2016-08-09\DSC0173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79339" y="1513921"/>
            <a:ext cx="8269125" cy="4795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0664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1143000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 ТРК 80х8х3000, С, Ф, 2Ст. (3 секции, кожух сталь 20,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фланцами, 2 ступени)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User\Desktop\папка для мамы\с фотоаппарата\2016-08-09\DSC0172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796553"/>
            <a:ext cx="5143504" cy="3668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User\Desktop\папка для мамы\с фотоаппарата\2016-08-09\DSC0173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357562"/>
            <a:ext cx="4038600" cy="2592287"/>
          </a:xfrm>
          <a:prstGeom prst="rect">
            <a:avLst/>
          </a:prstGeom>
          <a:noFill/>
          <a:scene3d>
            <a:camera prst="orthographicFront">
              <a:rot lat="0" lon="0" rev="108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3389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3250704" cy="1143000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г. Златоуст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ул. Карла Маркса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д.20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User\Desktop\папка для мамы\с фотоаппарата\2016-08-09\DSC0173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44824"/>
            <a:ext cx="8136903" cy="4536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7165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2844" y="274638"/>
            <a:ext cx="8858312" cy="1143000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 ТРК 80х8х3000, С, Ф, 2Ст.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(5 секций, кожух сталь 20, с фланцами, 2 ступени)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User\Desktop\папка для мамы\с фотоаппарата\2016-08-09\DSC0173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1" y="1785926"/>
            <a:ext cx="6509881" cy="4285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User\Desktop\папка для мамы\с фотоаппарата\2016-08-09\DSC0173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0760" y="2857496"/>
            <a:ext cx="4038600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04363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2602632" cy="1143000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г. Златоуст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ул. Макаренко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д.1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User\Desktop\папка для мамы\с фотоаппарата\2016-08-09\DSC0174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56792"/>
            <a:ext cx="7488831" cy="4824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489366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4282" y="274638"/>
            <a:ext cx="8929718" cy="1143000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 ТРК 80х8х3000, С, Ф, 2Ст.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(3 секции, кожух сталь 20, с фланцами, 2 ступени)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User\Desktop\папка для мамы\с фотоаппарата\2016-08-09\DSC0173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214554"/>
            <a:ext cx="6643326" cy="3908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User\Desktop\папка для мамы\с фотоаппарата\2016-08-09\DSC0174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0745" y="3500438"/>
            <a:ext cx="4123255" cy="2646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985643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 ТРК 100х8х3000, С, Ф, 2Ст.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(3 секции сталь 20, с фланцами, 2 ступени)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г. Златоуст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ул. Н-Заводская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д. 36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User\Desktop\папка для мамы\с фотоаппарата\2016-08-09\DSC0171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2500306"/>
            <a:ext cx="6197615" cy="3486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User\Desktop\папка для мамы\с фотоаппарата\2016-08-09\DSC0171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34028" y="4572008"/>
            <a:ext cx="3609972" cy="2030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826427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папка для мамы\с фотоаппарата\2016-08-09\DSC0172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57298"/>
            <a:ext cx="5676662" cy="3744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User\Desktop\папка для мамы\с фотоаппарата\2016-08-09\DSC0172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689648"/>
            <a:ext cx="4038600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46845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3200" dirty="0" smtClean="0"/>
              <a:t>Челябинск, ул. Труда 168,  Урал ГУФК.</a:t>
            </a:r>
            <a:br>
              <a:rPr lang="ru-RU" sz="3200" dirty="0" smtClean="0"/>
            </a:br>
            <a:r>
              <a:rPr lang="ru-RU" sz="3200" dirty="0" smtClean="0"/>
              <a:t>ТРК 100х8х3000, С, Ф, 2Ст. Замена пластинчатого ТО.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Artem\Desktop\Новая папка\WP_20150816_15_25_37_Pr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1643050"/>
            <a:ext cx="4700338" cy="2786082"/>
          </a:xfrm>
          <a:prstGeom prst="rect">
            <a:avLst/>
          </a:prstGeom>
          <a:noFill/>
        </p:spPr>
      </p:pic>
      <p:pic>
        <p:nvPicPr>
          <p:cNvPr id="1027" name="Picture 3" descr="C:\Users\Artem\Desktop\Новая папка\WP_20150801_14_51_38_Pr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00174"/>
            <a:ext cx="5929835" cy="35148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Замена шести секций ВВП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150 на три секции ТРК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100 в шести подъездном МКД (5 этажей).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714356"/>
            <a:ext cx="4071966" cy="6107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06" y="2357430"/>
            <a:ext cx="4599398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57166"/>
            <a:ext cx="9143999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46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Замена восьми секций ВВП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100 на три секции ТРК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100 в четырёх подъездном МКД (6 этажей).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178702"/>
            <a:ext cx="3675593" cy="5513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1142984"/>
            <a:ext cx="3810011" cy="571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011222"/>
          </a:xfrm>
        </p:spPr>
        <p:txBody>
          <a:bodyPr>
            <a:norm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Ул. Румянцева д. </a:t>
            </a: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10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38639"/>
            <a:ext cx="9144000" cy="5419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2984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Замена шести секций ВВП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150 на три секции ТРК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100 в четырёх подъездах МКД 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142984"/>
            <a:ext cx="3675593" cy="5513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3" y="1142984"/>
            <a:ext cx="3667151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Ул. Металлистов д. 6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F:\DCIM\101MSDCF\DSC0265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89560"/>
            <a:ext cx="5214942" cy="3911207"/>
          </a:xfrm>
          <a:prstGeom prst="rect">
            <a:avLst/>
          </a:prstGeom>
          <a:noFill/>
        </p:spPr>
      </p:pic>
      <p:pic>
        <p:nvPicPr>
          <p:cNvPr id="3075" name="Picture 3" descr="F:\DCIM\101MSDCF\DSC0264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2714620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Замена семи секций ВВП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Ду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159х16х4000 на 7 ТРК 100х14х3000 С, Ф, 2Ст.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F:\DCIM\101MSDCF\DSC0264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85926"/>
            <a:ext cx="6191293" cy="4643470"/>
          </a:xfrm>
          <a:prstGeom prst="rect">
            <a:avLst/>
          </a:prstGeom>
          <a:noFill/>
        </p:spPr>
      </p:pic>
      <p:pic>
        <p:nvPicPr>
          <p:cNvPr id="4100" name="Picture 4" descr="F:\DCIM\101MSDCF\DSC0265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3829050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Детский сад №6.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:\фото то\DSC0266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232257"/>
            <a:ext cx="7500990" cy="56257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Замена четырёх ВВП 100х16х3000 на 3ТРК 80х8х3000 С, Ф, 2Ст.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:\фото то\DSC0265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360868"/>
            <a:ext cx="7143800" cy="5357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Карла Маркса д. 24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:\фото то\DSC0266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285860"/>
            <a:ext cx="6972320" cy="52292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74638"/>
            <a:ext cx="7686700" cy="939784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Установка собственного  ИТП из 3ТРК 100х14х3000, С, Ф, 2Ст. Опрессовка  меж трубного пространства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:\фото то\DSC0266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3" y="1428736"/>
            <a:ext cx="7239019" cy="5429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Котельная  №5, Златоуст.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:\фото то\DSC0266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200132"/>
            <a:ext cx="7543824" cy="56578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Замена 3 ВВП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159х16х3000 на  2ТРК 130х14х4000 С, Ф, 2Ст. подогрев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подпиточной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воды для котлов.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H:\фото то\DSC0266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285836"/>
            <a:ext cx="7429552" cy="55721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3ТРК 50х8х3000 в производственном здании для двух душевых 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и двух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сан узлов.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:\фото то\DSC0267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500174"/>
            <a:ext cx="6758006" cy="50685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Готовые ТРК 150, 100.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:\фото то\DSC0266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500174"/>
            <a:ext cx="6758006" cy="50685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414</Words>
  <Application>Microsoft Office PowerPoint</Application>
  <PresentationFormat>Экран (4:3)</PresentationFormat>
  <Paragraphs>44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Слайд 1</vt:lpstr>
      <vt:lpstr>Загрязнения в теплообменных трубах бойлеров старых образцов из-за применения в конструкции  «чёрных сталей».</vt:lpstr>
      <vt:lpstr>Отложения в межтрубном пространстве (в кожухе), которые не возможно очистить, так как нет доступа.</vt:lpstr>
      <vt:lpstr>Отложения в трубном коллекторе изготовленном из стали 20.  Интенсивно окисляется и разрушается  и через 3-5 лет подлежит замене или ремонту.</vt:lpstr>
      <vt:lpstr>Теплообменные трубы из латуни со временем обезцинкиваются, становятся хрупкими как скорлупа, вредны для здоровья из-за содержания цинка и меди - запрещены СанПиН.</vt:lpstr>
      <vt:lpstr>Загрязнения  теплообменника при длительной эксплуатации исключают возможность его капитального ремонта и как правило подлежит полной замене через 7-15 лет.</vt:lpstr>
      <vt:lpstr>г. Златоуст Ул. Карла Маркса д. 35</vt:lpstr>
      <vt:lpstr>3 ТРК 80х8х3000, С, Х, 2Ст. (3 секции, диаметр 80мм, трубка 8мм, длинна 3000 мм, кожух сталь 20, с хомутами, 2 ступени по схеме подключения). </vt:lpstr>
      <vt:lpstr>г. Златоуст Клубный переулок  д. 1</vt:lpstr>
      <vt:lpstr>3 ТРК 80х8х3000, С, Ф, 2Ст. (3 секции, кожух сталь 20, с фланцами, 2 ступени)</vt:lpstr>
      <vt:lpstr>г. Златоуст ул. Карла Маркса д.20</vt:lpstr>
      <vt:lpstr>5 ТРК 80х8х3000, С, Ф, 2Ст.  (5 секций, кожух сталь 20, с фланцами, 2 ступени)</vt:lpstr>
      <vt:lpstr>г. Златоуст ул. Макаренко д.1</vt:lpstr>
      <vt:lpstr>3 ТРК 80х8х3000, С, Ф, 2Ст.  (3 секции, кожух сталь 20, с фланцами, 2 ступени)</vt:lpstr>
      <vt:lpstr>3 ТРК 100х8х3000, С, Ф, 2Ст.  (3 секции сталь 20, с фланцами, 2 ступени) г. Златоуст ул. Н-Заводская д. 36</vt:lpstr>
      <vt:lpstr>Слайд 16</vt:lpstr>
      <vt:lpstr>Челябинск, ул. Труда 168,  Урал ГУФК. ТРК 100х8х3000, С, Ф, 2Ст. Замена пластинчатого ТО.</vt:lpstr>
      <vt:lpstr>Слайд 18</vt:lpstr>
      <vt:lpstr>Замена шести секций ВВП Ду 150 на три секции ТРК Ду 100 в шести подъездном МКД (5 этажей).</vt:lpstr>
      <vt:lpstr>Слайд 20</vt:lpstr>
      <vt:lpstr>Замена восьми секций ВВП Ду 100 на три секции ТРК Ду 100 в четырёх подъездном МКД (6 этажей).</vt:lpstr>
      <vt:lpstr>Ул. Румянцева д. 10</vt:lpstr>
      <vt:lpstr>Замена шести секций ВВП Ду 150 на три секции ТРК Ду 100 в четырёх подъездах МКД .</vt:lpstr>
      <vt:lpstr>Ул. Металлистов д. 6</vt:lpstr>
      <vt:lpstr>Замена семи секций ВВП Ду 159х16х4000 на 7 ТРК 100х14х3000 С, Ф, 2Ст.</vt:lpstr>
      <vt:lpstr>Детский сад №6.</vt:lpstr>
      <vt:lpstr>Замена четырёх ВВП 100х16х3000 на 3ТРК 80х8х3000 С, Ф, 2Ст.</vt:lpstr>
      <vt:lpstr>Карла Маркса д. 24</vt:lpstr>
      <vt:lpstr>Установка собственного  ИТП из 3ТРК 100х14х3000, С, Ф, 2Ст. Опрессовка  меж трубного пространства</vt:lpstr>
      <vt:lpstr>Котельная  №5, Златоуст.</vt:lpstr>
      <vt:lpstr>Замена 3 ВВП Ду 159х16х3000 на  2ТРК 130х14х4000 С, Ф, 2Ст. подогрев подпиточной воды для котлов.</vt:lpstr>
      <vt:lpstr>3ТРК 50х8х3000 в производственном здании для двух душевых и двух сан узлов.</vt:lpstr>
      <vt:lpstr>Готовые ТРК 150, 100.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Установленные теплообменники</dc:title>
  <dc:creator>User</dc:creator>
  <cp:lastModifiedBy>Artem</cp:lastModifiedBy>
  <cp:revision>39</cp:revision>
  <dcterms:created xsi:type="dcterms:W3CDTF">2016-08-06T19:19:26Z</dcterms:created>
  <dcterms:modified xsi:type="dcterms:W3CDTF">2017-01-22T16:03:26Z</dcterms:modified>
</cp:coreProperties>
</file>