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3" r:id="rId3"/>
    <p:sldId id="274" r:id="rId4"/>
    <p:sldId id="270" r:id="rId5"/>
    <p:sldId id="266" r:id="rId6"/>
    <p:sldId id="261" r:id="rId7"/>
    <p:sldId id="269" r:id="rId8"/>
    <p:sldId id="272" r:id="rId9"/>
    <p:sldId id="275" r:id="rId10"/>
    <p:sldId id="26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 varScale="1">
        <p:scale>
          <a:sx n="52" d="100"/>
          <a:sy n="52" d="100"/>
        </p:scale>
        <p:origin x="-528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FA40296-B742-4E8A-BD5E-DEB74F306B61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D0BFD4-6730-4C00-B1B9-B0EED388A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884516-4C00-4192-A3DF-31F71FD5D4A0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5142A-F805-4D5E-87CB-5637F9F7BF8E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09589-898B-4581-8809-72C0FA047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B46F1-7A69-40C4-925D-447AD7DB9209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69D82-1E6B-4BB4-BE4C-513641E3E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94FC3-2D76-47E7-ADC0-D1DCBD40100C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00A0-447E-4B2A-9CDF-DE3F50C228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35F27-76C2-403B-B9FE-F83D24A6EB59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51DBC-EE59-49E9-8D0B-F6AD6FD71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FA3E2-2882-4FCA-8A61-DABC7951A28A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A0E52-D00E-4D14-AEEA-C4B35E1270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AE170-FF0C-4833-99C8-C9C41C4760AE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5D622-06DB-4457-ACE6-B18FBA6B3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B2890-6DBD-41CE-A9DD-8BD85A133885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F67C3-46D6-41C6-B59F-2EFB2259B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60291-44CE-48FD-8724-B418BA22BB6A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0D29D-8EF5-4FB2-A5F2-61F806A9FA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C94FA-0953-4A3D-B57D-AD37190828D2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1AB37-A720-4635-881E-A8F230A5B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1E9CF-D00E-4733-8977-CEB39D2AFE33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D97A0-372A-4090-8044-2F021CC43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96DF6-CB65-4353-A95E-D9224DB19462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E6285-03D8-4AFA-844A-32EA153B23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5C9065-E75A-44C9-8464-C424FF9D0D6F}" type="datetimeFigureOut">
              <a:rPr lang="ru-RU"/>
              <a:pPr>
                <a:defRPr/>
              </a:pPr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22D746-6303-4D18-8BB1-1C1011F2B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928688"/>
            <a:ext cx="8229600" cy="1214437"/>
          </a:xfrm>
        </p:spPr>
        <p:txBody>
          <a:bodyPr/>
          <a:lstStyle/>
          <a:p>
            <a:pPr eaLnBrk="1" hangingPunct="1"/>
            <a:r>
              <a:rPr lang="ru-RU" smtClean="0"/>
              <a:t>«Творчество и профессионализм во имя безопасности»</a:t>
            </a:r>
          </a:p>
        </p:txBody>
      </p:sp>
      <p:sp>
        <p:nvSpPr>
          <p:cNvPr id="3075" name="Содержимое 4"/>
          <p:cNvSpPr>
            <a:spLocks noGrp="1"/>
          </p:cNvSpPr>
          <p:nvPr>
            <p:ph sz="half" idx="2"/>
          </p:nvPr>
        </p:nvSpPr>
        <p:spPr>
          <a:xfrm>
            <a:off x="5643563" y="3143250"/>
            <a:ext cx="3043237" cy="2357438"/>
          </a:xfrm>
        </p:spPr>
        <p:txBody>
          <a:bodyPr/>
          <a:lstStyle/>
          <a:p>
            <a:r>
              <a:rPr lang="ru-RU" smtClean="0"/>
              <a:t>МБДОУ д/с общеразвивающего вида №16 «Малышок»</a:t>
            </a:r>
          </a:p>
        </p:txBody>
      </p:sp>
      <p:pic>
        <p:nvPicPr>
          <p:cNvPr id="3076" name="Picture 5" descr="C:\Documents and Settings\user\Мои документы\Мои рисунки\Садик\Изображение 07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455863"/>
            <a:ext cx="5202238" cy="3902075"/>
          </a:xfr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428760"/>
          </a:xfrm>
        </p:spPr>
        <p:txBody>
          <a:bodyPr/>
          <a:lstStyle/>
          <a:p>
            <a:r>
              <a:rPr lang="ru-RU" sz="2800" dirty="0" smtClean="0"/>
              <a:t>Наш уголок по безопасности дорожного движения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метод литерат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28662" y="2285992"/>
            <a:ext cx="7215238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00125"/>
          </a:xfrm>
        </p:spPr>
        <p:txBody>
          <a:bodyPr/>
          <a:lstStyle/>
          <a:p>
            <a:r>
              <a:rPr lang="ru-RU" dirty="0" smtClean="0"/>
              <a:t>Методическое оформление уголков в группах</a:t>
            </a:r>
          </a:p>
        </p:txBody>
      </p:sp>
      <p:pic>
        <p:nvPicPr>
          <p:cNvPr id="10243" name="Picture 3" descr="H:\фотопдд\Изображение 4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2643188"/>
            <a:ext cx="4551363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H:\фотопдд\Изображение 4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2714625"/>
            <a:ext cx="4192173" cy="314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H:\фотопдд\Изображение 4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593975"/>
            <a:ext cx="4286250" cy="395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4" descr="H:\фотопдд\Изображение 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500188"/>
            <a:ext cx="4435475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785813"/>
          </a:xfrm>
        </p:spPr>
        <p:txBody>
          <a:bodyPr/>
          <a:lstStyle/>
          <a:p>
            <a:r>
              <a:rPr lang="ru-RU" sz="3200" dirty="0" smtClean="0"/>
              <a:t>Работа комиссии за безопасность движения</a:t>
            </a:r>
          </a:p>
        </p:txBody>
      </p:sp>
      <p:pic>
        <p:nvPicPr>
          <p:cNvPr id="12291" name="Picture 3" descr="F:\пдд\DSCN2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71678"/>
            <a:ext cx="364333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F:\пдд\DSCN2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714621"/>
            <a:ext cx="4143374" cy="357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ru-RU" dirty="0" smtClean="0"/>
              <a:t>Практическая деятельность детей</a:t>
            </a:r>
          </a:p>
        </p:txBody>
      </p:sp>
      <p:pic>
        <p:nvPicPr>
          <p:cNvPr id="7171" name="Picture 3" descr="H:\фотопдд\Изображение 4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786063"/>
            <a:ext cx="4287837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H:\фотопдд\Изображение 4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8688" y="2786063"/>
            <a:ext cx="41925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H:\фотопдд\Изображение 4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643188"/>
            <a:ext cx="4357688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H:\фотопдд\Изображение 4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2714625"/>
            <a:ext cx="420687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1071563"/>
            <a:ext cx="8229600" cy="1071562"/>
          </a:xfrm>
        </p:spPr>
        <p:txBody>
          <a:bodyPr/>
          <a:lstStyle/>
          <a:p>
            <a:r>
              <a:rPr lang="ru-RU" smtClean="0"/>
              <a:t>Безопасность на проезжей части</a:t>
            </a:r>
          </a:p>
        </p:txBody>
      </p:sp>
      <p:pic>
        <p:nvPicPr>
          <p:cNvPr id="9219" name="Picture 3" descr="F:\пдд\DSCN19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071688"/>
            <a:ext cx="3290888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F:\пдд\DSCN19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3929063"/>
            <a:ext cx="4645025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142984"/>
            <a:ext cx="8015286" cy="5715016"/>
          </a:xfrm>
        </p:spPr>
        <p:txBody>
          <a:bodyPr/>
          <a:lstStyle/>
          <a:p>
            <a:r>
              <a:rPr lang="ru-RU" sz="1400" b="1" dirty="0" smtClean="0"/>
              <a:t>СЦЕНАРИЙ ПРОВЕДЕНИЯ  «АВТОДИСКОТЕКИ»</a:t>
            </a:r>
            <a:br>
              <a:rPr lang="ru-RU" sz="1400" b="1" dirty="0" smtClean="0"/>
            </a:b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Цель мероприятия</a:t>
            </a:r>
            <a:r>
              <a:rPr lang="ru-RU" sz="1400" dirty="0" smtClean="0"/>
              <a:t>: испытание новой детской программы, способствующей формированию культуры безопасного поведения на дорогах у детской аудитории от 3 до 7 лет.</a:t>
            </a:r>
            <a:br>
              <a:rPr lang="ru-RU" sz="1400" dirty="0" smtClean="0"/>
            </a:br>
            <a:r>
              <a:rPr lang="ru-RU" sz="1400" b="1" dirty="0" smtClean="0"/>
              <a:t>Задачи мероприятия</a:t>
            </a:r>
            <a:r>
              <a:rPr lang="ru-RU" sz="1400" dirty="0" smtClean="0"/>
              <a:t>:  вовлечение детей в возрасте от 3 до 7 лет в игровой учебный процесс, помогающий изучать ПДД;</a:t>
            </a:r>
            <a:br>
              <a:rPr lang="ru-RU" sz="1400" dirty="0" smtClean="0"/>
            </a:br>
            <a:r>
              <a:rPr lang="ru-RU" sz="1400" dirty="0" smtClean="0"/>
              <a:t>- формирование навыков безопасного поведения на дорогах  детей в возрасте от 3-х до 7-ти лет;</a:t>
            </a:r>
            <a:br>
              <a:rPr lang="ru-RU" sz="1400" dirty="0" smtClean="0"/>
            </a:br>
            <a:r>
              <a:rPr lang="ru-RU" sz="1400" dirty="0" smtClean="0"/>
              <a:t>- использование танцующего персонажа «Зебра» в качестве «эмоционального инструмента» для наиболее эффективного запоминания ключевых моментов программы «</a:t>
            </a:r>
            <a:r>
              <a:rPr lang="ru-RU" sz="1400" dirty="0" err="1" smtClean="0"/>
              <a:t>Автодискотека</a:t>
            </a:r>
            <a:r>
              <a:rPr lang="ru-RU" sz="1400" dirty="0" smtClean="0"/>
              <a:t>» по БДД;</a:t>
            </a:r>
            <a:br>
              <a:rPr lang="ru-RU" sz="1400" dirty="0" smtClean="0"/>
            </a:br>
            <a:r>
              <a:rPr lang="ru-RU" sz="1400" dirty="0" smtClean="0"/>
              <a:t>- соединение разных возрастных детских категорий в проекте «</a:t>
            </a:r>
            <a:r>
              <a:rPr lang="ru-RU" sz="1400" dirty="0" err="1" smtClean="0"/>
              <a:t>Автодискотека</a:t>
            </a:r>
            <a:r>
              <a:rPr lang="ru-RU" sz="1400" dirty="0" smtClean="0"/>
              <a:t>» с целью обобщения опыта разработчиков-испытателей детских социальных программ и для создания в последствии массовых мероприятий по БДД.</a:t>
            </a:r>
            <a:br>
              <a:rPr lang="ru-RU" sz="1400" dirty="0" smtClean="0"/>
            </a:br>
            <a:r>
              <a:rPr lang="ru-RU" sz="1400" u="sng" dirty="0" smtClean="0"/>
              <a:t>«</a:t>
            </a:r>
            <a:r>
              <a:rPr lang="ru-RU" sz="1400" u="sng" dirty="0" err="1" smtClean="0"/>
              <a:t>Автодискотека</a:t>
            </a:r>
            <a:r>
              <a:rPr lang="ru-RU" sz="1400" u="sng" dirty="0" smtClean="0"/>
              <a:t>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      1.   Приветствие ребят (2-3 мин.) Звучит 1 трек (Дорожка 15, «</a:t>
            </a:r>
            <a:r>
              <a:rPr lang="ru-RU" sz="1400" dirty="0" err="1" smtClean="0"/>
              <a:t>Жу-Шу-Щу</a:t>
            </a:r>
            <a:r>
              <a:rPr lang="ru-RU" sz="1400" dirty="0" smtClean="0"/>
              <a:t>») 3 минут;</a:t>
            </a:r>
            <a:br>
              <a:rPr lang="ru-RU" sz="1400" dirty="0" smtClean="0"/>
            </a:br>
            <a:r>
              <a:rPr lang="ru-RU" sz="1400" dirty="0" smtClean="0"/>
              <a:t>      2.  «Установление контакта» (Дорожка 11, 1, 13, 14, «Родина», «Команда», «Что это такое-1 ?!», «Что это такое-2 ?!!») 12 минут;</a:t>
            </a:r>
            <a:br>
              <a:rPr lang="ru-RU" sz="1400" dirty="0" smtClean="0"/>
            </a:br>
            <a:r>
              <a:rPr lang="ru-RU" sz="1400" dirty="0" smtClean="0"/>
              <a:t>     3.   «Разминка» (мини-зарядка для «свершения дел») «Я умею!»(На тишине) 5 минут, следом «Ку-ку! (???)»3 минуты;</a:t>
            </a:r>
            <a:br>
              <a:rPr lang="ru-RU" sz="1400" dirty="0" smtClean="0"/>
            </a:br>
            <a:r>
              <a:rPr lang="ru-RU" sz="1400" dirty="0" smtClean="0"/>
              <a:t>     4.   «Обучающий процесс» (Пешеходный светофор, </a:t>
            </a:r>
            <a:r>
              <a:rPr lang="ru-RU" sz="1400" dirty="0" err="1" smtClean="0"/>
              <a:t>речевка</a:t>
            </a:r>
            <a:r>
              <a:rPr lang="ru-RU" sz="1400" dirty="0" smtClean="0"/>
              <a:t> «Красный свет – хода НЕТ, на Зеленый свет – ИДИ, но по сторонам гляди!»,) 5 минут;</a:t>
            </a:r>
            <a:br>
              <a:rPr lang="ru-RU" sz="1400" dirty="0" smtClean="0"/>
            </a:br>
            <a:r>
              <a:rPr lang="ru-RU" sz="1400" dirty="0" smtClean="0"/>
              <a:t>     5.  Игра «Красный - Зеленый»! 5 минут;</a:t>
            </a:r>
            <a:br>
              <a:rPr lang="ru-RU" sz="1400" dirty="0" smtClean="0"/>
            </a:br>
            <a:r>
              <a:rPr lang="ru-RU" sz="1400" dirty="0" smtClean="0"/>
              <a:t>     6.  «</a:t>
            </a:r>
            <a:r>
              <a:rPr lang="ru-RU" sz="1400" dirty="0" err="1" smtClean="0"/>
              <a:t>Одевалка</a:t>
            </a:r>
            <a:r>
              <a:rPr lang="ru-RU" sz="1400" dirty="0" smtClean="0"/>
              <a:t>» Ребята надевают костюмы «</a:t>
            </a:r>
            <a:r>
              <a:rPr lang="ru-RU" sz="1400" dirty="0" err="1" smtClean="0"/>
              <a:t>Зебрят</a:t>
            </a:r>
            <a:r>
              <a:rPr lang="ru-RU" sz="1400" dirty="0" smtClean="0"/>
              <a:t>» (???)</a:t>
            </a:r>
            <a:br>
              <a:rPr lang="ru-RU" sz="1400" dirty="0" smtClean="0"/>
            </a:br>
            <a:r>
              <a:rPr lang="ru-RU" sz="1400" dirty="0" smtClean="0"/>
              <a:t>     7.  «Зебра» - выход. «</a:t>
            </a:r>
            <a:r>
              <a:rPr lang="ru-RU" sz="1400" dirty="0" err="1" smtClean="0"/>
              <a:t>Автодискотека</a:t>
            </a:r>
            <a:r>
              <a:rPr lang="ru-RU" sz="1400" dirty="0" smtClean="0"/>
              <a:t>» по ПДД (15-20 минут (треки ПДД, Автоград, Учите Правила, Изучайте Правила, ПДД – главный урок, Про ролики…, КАМАЗ)</a:t>
            </a:r>
            <a:br>
              <a:rPr lang="ru-RU" sz="1400" dirty="0" smtClean="0"/>
            </a:br>
            <a:r>
              <a:rPr lang="ru-RU" sz="1400" dirty="0" smtClean="0"/>
              <a:t>    </a:t>
            </a:r>
            <a:endParaRPr lang="ru-RU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1500188"/>
            <a:ext cx="8229600" cy="2928937"/>
          </a:xfrm>
        </p:spPr>
        <p:txBody>
          <a:bodyPr/>
          <a:lstStyle/>
          <a:p>
            <a:r>
              <a:rPr lang="ru-RU" sz="9600" smtClean="0"/>
              <a:t>Спасибо за внимание!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258</TotalTime>
  <Words>50</Words>
  <Application>Microsoft Office PowerPoint</Application>
  <PresentationFormat>Экран (4:3)</PresentationFormat>
  <Paragraphs>10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«Творчество и профессионализм во имя безопасности»</vt:lpstr>
      <vt:lpstr>Наш уголок по безопасности дорожного движения</vt:lpstr>
      <vt:lpstr>Методическое оформление уголков в группах</vt:lpstr>
      <vt:lpstr>Слайд 4</vt:lpstr>
      <vt:lpstr>Работа комиссии за безопасность движения</vt:lpstr>
      <vt:lpstr>Практическая деятельность детей</vt:lpstr>
      <vt:lpstr>Слайд 7</vt:lpstr>
      <vt:lpstr>Безопасность на проезжей части</vt:lpstr>
      <vt:lpstr>СЦЕНАРИЙ ПРОВЕДЕНИЯ  «АВТОДИСКОТЕКИ»  Цель мероприятия: испытание новой детской программы, способствующей формированию культуры безопасного поведения на дорогах у детской аудитории от 3 до 7 лет. Задачи мероприятия:  вовлечение детей в возрасте от 3 до 7 лет в игровой учебный процесс, помогающий изучать ПДД; - формирование навыков безопасного поведения на дорогах  детей в возрасте от 3-х до 7-ти лет; - использование танцующего персонажа «Зебра» в качестве «эмоционального инструмента» для наиболее эффективного запоминания ключевых моментов программы «Автодискотека» по БДД; - соединение разных возрастных детских категорий в проекте «Автодискотека» с целью обобщения опыта разработчиков-испытателей детских социальных программ и для создания в последствии массовых мероприятий по БДД. «Автодискотека»       1.   Приветствие ребят (2-3 мин.) Звучит 1 трек (Дорожка 15, «Жу-Шу-Щу») 3 минут;       2.  «Установление контакта» (Дорожка 11, 1, 13, 14, «Родина», «Команда», «Что это такое-1 ?!», «Что это такое-2 ?!!») 12 минут;      3.   «Разминка» (мини-зарядка для «свершения дел») «Я умею!»(На тишине) 5 минут, следом «Ку-ку! (???)»3 минуты;      4.   «Обучающий процесс» (Пешеходный светофор, речевка «Красный свет – хода НЕТ, на Зеленый свет – ИДИ, но по сторонам гляди!»,) 5 минут;      5.  Игра «Красный - Зеленый»! 5 минут;      6.  «Одевалка» Ребята надевают костюмы «Зебрят» (???)      7.  «Зебра» - выход. «Автодискотека» по ПДД (15-20 минут (треки ПДД, Автоград, Учите Правила, Изучайте Правила, ПДД – главный урок, Про ролики…, КАМАЗ)     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user</cp:lastModifiedBy>
  <cp:revision>32</cp:revision>
  <dcterms:created xsi:type="dcterms:W3CDTF">2011-01-05T18:45:16Z</dcterms:created>
  <dcterms:modified xsi:type="dcterms:W3CDTF">2012-10-26T05:05:54Z</dcterms:modified>
</cp:coreProperties>
</file>