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8" r:id="rId11"/>
    <p:sldId id="269" r:id="rId12"/>
    <p:sldId id="270" r:id="rId13"/>
    <p:sldId id="274" r:id="rId14"/>
    <p:sldId id="267" r:id="rId15"/>
    <p:sldId id="275" r:id="rId16"/>
    <p:sldId id="27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Зарема Абакаровна\AppData\Local\Microsoft\Windows\Temporary Internet Files\Content.Word\20140908_13504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001056" cy="631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285728"/>
            <a:ext cx="8907568" cy="1200329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Вечер памяти 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«Достояние республики - Расул Гамзатов»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150124-WA00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285728"/>
            <a:ext cx="7905773" cy="592933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2687" y="5429264"/>
            <a:ext cx="8810875" cy="1200329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КВН на аварском языке</a:t>
            </a:r>
          </a:p>
          <a:p>
            <a:pPr algn="ctr"/>
            <a:r>
              <a:rPr lang="ru-RU" sz="36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«</a:t>
            </a:r>
            <a:r>
              <a:rPr lang="ru-RU" sz="3600" b="1" spc="300" dirty="0" err="1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Бокьула</a:t>
            </a:r>
            <a:r>
              <a:rPr lang="ru-RU" sz="36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3600" b="1" spc="300" dirty="0" err="1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раг</a:t>
            </a:r>
            <a:r>
              <a:rPr lang="en-US" sz="36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</a:t>
            </a:r>
            <a:r>
              <a:rPr lang="ru-RU" sz="3600" b="1" spc="300" dirty="0" err="1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изе</a:t>
            </a:r>
            <a:r>
              <a:rPr lang="ru-RU" sz="36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маг</a:t>
            </a:r>
            <a:r>
              <a:rPr lang="en-US" sz="36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</a:t>
            </a:r>
            <a:r>
              <a:rPr lang="ru-RU" sz="3600" b="1" spc="300" dirty="0" err="1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арул</a:t>
            </a:r>
            <a:r>
              <a:rPr lang="ru-RU" sz="36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калам…»</a:t>
            </a:r>
            <a:endParaRPr lang="ru-RU" sz="3600" b="1" cap="none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G-20150124-WA0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971" y="160712"/>
            <a:ext cx="8548747" cy="641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G-20150122-WA00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92884"/>
            <a:ext cx="8334433" cy="62508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8596" y="357166"/>
            <a:ext cx="8358214" cy="646331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Открытый урок по родному языку 9 </a:t>
            </a:r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20150223_1347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428580"/>
            <a:ext cx="8572560" cy="64294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6284" y="285728"/>
            <a:ext cx="7662098" cy="1077218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Встреча с директором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ДНЦ РАН института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языка и литературы </a:t>
            </a: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Магомедовым М.И.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150223_151206.jpg"/>
          <p:cNvPicPr>
            <a:picLocks noChangeAspect="1"/>
          </p:cNvPicPr>
          <p:nvPr/>
        </p:nvPicPr>
        <p:blipFill>
          <a:blip r:embed="rId2" cstate="print"/>
          <a:srcRect l="4032" t="3226" r="8064"/>
          <a:stretch>
            <a:fillRect/>
          </a:stretch>
        </p:blipFill>
        <p:spPr>
          <a:xfrm>
            <a:off x="642910" y="428604"/>
            <a:ext cx="7786742" cy="64293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0100" y="214290"/>
            <a:ext cx="7072362" cy="1077218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Празднование Дня родного языка</a:t>
            </a:r>
          </a:p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Аварском театре. 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150221-WA0019.jpg"/>
          <p:cNvPicPr>
            <a:picLocks noChangeAspect="1"/>
          </p:cNvPicPr>
          <p:nvPr/>
        </p:nvPicPr>
        <p:blipFill>
          <a:blip r:embed="rId2" cstate="print"/>
          <a:srcRect r="10937"/>
          <a:stretch>
            <a:fillRect/>
          </a:stretch>
        </p:blipFill>
        <p:spPr>
          <a:xfrm>
            <a:off x="428596" y="927166"/>
            <a:ext cx="8358214" cy="56307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42976" y="214290"/>
            <a:ext cx="6794745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Конкурс чтецов на кумыкском языке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творчеству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Анвара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Аджиева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150221-WA0018.jpg"/>
          <p:cNvPicPr>
            <a:picLocks noChangeAspect="1"/>
          </p:cNvPicPr>
          <p:nvPr/>
        </p:nvPicPr>
        <p:blipFill>
          <a:blip r:embed="rId2" cstate="print"/>
          <a:srcRect r="11425"/>
          <a:stretch>
            <a:fillRect/>
          </a:stretch>
        </p:blipFill>
        <p:spPr>
          <a:xfrm>
            <a:off x="928662" y="857232"/>
            <a:ext cx="6715172" cy="56859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4282" y="214290"/>
            <a:ext cx="8748741" cy="1200329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Урок – игра «Умники и умницы»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 произведению 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М-С.Яхьяева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«Салават» 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Зарема Абакаровна\AppData\Local\Microsoft\Windows\Temporary Internet Files\Content.Word\IMG-20150318-WA00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8604"/>
            <a:ext cx="8286808" cy="621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83568" y="188640"/>
            <a:ext cx="7769499" cy="99542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300" dirty="0" smtClean="0">
                <a:ln w="1143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Форум в </a:t>
            </a:r>
            <a:r>
              <a:rPr lang="ru-RU" sz="2000" b="1" cap="none" spc="300" dirty="0" smtClean="0">
                <a:ln w="1143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республиканской </a:t>
            </a:r>
            <a:r>
              <a:rPr lang="ru-RU" sz="2000" b="1" cap="none" spc="300" dirty="0" smtClean="0">
                <a:ln w="1143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библиотеке им. </a:t>
            </a:r>
            <a:r>
              <a:rPr lang="ru-RU" sz="2000" b="1" cap="none" spc="300" dirty="0" smtClean="0">
                <a:ln w="1143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Р.Гамзатова </a:t>
            </a:r>
            <a:r>
              <a:rPr lang="ru-RU" sz="2000" b="1" cap="none" spc="300" dirty="0" smtClean="0">
                <a:ln w="1143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«Люби и храни свой родной язык»</a:t>
            </a:r>
            <a:endParaRPr lang="ru-RU" sz="2000" b="1" cap="none" spc="300" dirty="0">
              <a:ln w="11430" cmpd="sng">
                <a:solidFill>
                  <a:srgbClr val="7030A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Зарема Абакаровна\AppData\Local\Microsoft\Windows\Temporary Internet Files\Content.Word\IMG-20150514-WA00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71480"/>
            <a:ext cx="8572528" cy="587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428604"/>
            <a:ext cx="8572559" cy="830997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Конкурс чтецов на кумыкском языке</a:t>
            </a:r>
          </a:p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тилде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сёйлейгенде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къала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юрегим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къувнап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Зарема Абакаровна\AppData\Local\Microsoft\Windows\Temporary Internet Files\Content.Word\IMG-20150620-WA008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36712"/>
            <a:ext cx="8358246" cy="576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2844" y="285728"/>
            <a:ext cx="8679684" cy="769441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21 февраль – День родного языка.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Зарема Абакаровна\AppData\Local\Microsoft\Windows\Temporary Internet Files\Content.Word\IMG-20150620-WA009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8072494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68745" y="214290"/>
            <a:ext cx="6660221" cy="1323439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Дни «Белых журавлей» </a:t>
            </a:r>
          </a:p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школе милиции п. Ленинкент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024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0963" y="417486"/>
            <a:ext cx="7730127" cy="57975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8677" y="357166"/>
            <a:ext cx="7756226" cy="1077218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</a:t>
            </a: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рок по родному языку (кумыкский язык)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республиканском семинаре.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Зарема Абакаровна\AppData\Local\Microsoft\Windows\Temporary Internet Files\Content.Word\IMG-20150316-WA0014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28596" y="285728"/>
            <a:ext cx="8286808" cy="629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03951" y="357167"/>
            <a:ext cx="8125686" cy="1200329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Фото на память со слушателями курсов</a:t>
            </a:r>
          </a:p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ДИПКПК после открытого урока.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024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9098" y="571480"/>
            <a:ext cx="7910298" cy="59327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5337" y="357166"/>
            <a:ext cx="8762912" cy="954107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</a:t>
            </a:r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рок - путешествие по родному языку (аварский язык)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республиканском семинаре.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02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142984"/>
            <a:ext cx="7386420" cy="55398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1472" y="285728"/>
            <a:ext cx="8001057" cy="1323439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Инсценирование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по поэме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Р.Гамзатова «Солдаты России»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168</Words>
  <Application>Microsoft Office PowerPoint</Application>
  <PresentationFormat>Экран (4:3)</PresentationFormat>
  <Paragraphs>27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Мурад</dc:creator>
  <cp:lastModifiedBy>Зарема Абакаровна</cp:lastModifiedBy>
  <cp:revision>15</cp:revision>
  <dcterms:created xsi:type="dcterms:W3CDTF">2015-06-23T05:46:49Z</dcterms:created>
  <dcterms:modified xsi:type="dcterms:W3CDTF">2017-01-28T19:27:26Z</dcterms:modified>
</cp:coreProperties>
</file>