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6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33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069848"/>
            <a:ext cx="7470648" cy="1470025"/>
          </a:xfrm>
        </p:spPr>
        <p:txBody>
          <a:bodyPr>
            <a:noAutofit/>
          </a:bodyPr>
          <a:lstStyle>
            <a:lvl1pPr algn="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2743200" y="384048"/>
            <a:ext cx="5943600" cy="612648"/>
          </a:xfrm>
        </p:spPr>
        <p:txBody>
          <a:bodyPr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310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8720"/>
            <a:ext cx="8229600" cy="4983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706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2286000"/>
            <a:ext cx="7772400" cy="1362075"/>
          </a:xfrm>
        </p:spPr>
        <p:txBody>
          <a:bodyPr anchor="t">
            <a:noAutofit/>
          </a:bodyPr>
          <a:lstStyle>
            <a:lvl1pPr algn="ctr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353312"/>
            <a:ext cx="7772400" cy="90525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 userDrawn="1"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17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632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728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979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93976"/>
            <a:ext cx="4040188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93976"/>
            <a:ext cx="4041775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51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78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19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152" y="0"/>
            <a:ext cx="7470648" cy="987552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016" y="1371600"/>
            <a:ext cx="4672584" cy="48554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025896" y="1371600"/>
            <a:ext cx="2633472" cy="4873752"/>
          </a:xfrm>
          <a:gradFill>
            <a:gsLst>
              <a:gs pos="0">
                <a:schemeClr val="bg1">
                  <a:lumMod val="95000"/>
                  <a:alpha val="34000"/>
                </a:schemeClr>
              </a:gs>
              <a:gs pos="6000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991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02920" y="4855464"/>
            <a:ext cx="3218688" cy="777240"/>
          </a:xfrm>
          <a:solidFill>
            <a:schemeClr val="bg2">
              <a:lumMod val="50000"/>
            </a:schemeClr>
          </a:solidFill>
        </p:spPr>
        <p:txBody>
          <a:bodyPr anchor="ctr"/>
          <a:lstStyle>
            <a:lvl1pPr algn="ctr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3867912" y="1216152"/>
            <a:ext cx="4626864" cy="4398264"/>
          </a:xfrm>
          <a:solidFill>
            <a:srgbClr val="EAEAEA"/>
          </a:solidFill>
          <a:effectLst>
            <a:outerShdw blurRad="254000" dist="101600" dir="27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" y="1216152"/>
            <a:ext cx="3218688" cy="3575304"/>
          </a:xfrm>
        </p:spPr>
        <p:txBody>
          <a:bodyPr anchor="b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439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477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black">
          <a:xfrm>
            <a:off x="7068312" y="356616"/>
            <a:ext cx="16184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56616"/>
            <a:ext cx="6400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189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069848"/>
            <a:ext cx="7470648" cy="1470025"/>
          </a:xfrm>
        </p:spPr>
        <p:txBody>
          <a:bodyPr>
            <a:noAutofit/>
          </a:bodyPr>
          <a:lstStyle>
            <a:lvl1pPr algn="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2743200" y="384048"/>
            <a:ext cx="5943600" cy="612648"/>
          </a:xfrm>
        </p:spPr>
        <p:txBody>
          <a:bodyPr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310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8720"/>
            <a:ext cx="8229600" cy="4983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706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2286000"/>
            <a:ext cx="7772400" cy="1362075"/>
          </a:xfrm>
        </p:spPr>
        <p:txBody>
          <a:bodyPr anchor="t">
            <a:noAutofit/>
          </a:bodyPr>
          <a:lstStyle>
            <a:lvl1pPr algn="ctr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353312"/>
            <a:ext cx="7772400" cy="90525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 userDrawn="1"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170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632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728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979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93976"/>
            <a:ext cx="4040188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93976"/>
            <a:ext cx="4041775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51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7804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19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152" y="0"/>
            <a:ext cx="7470648" cy="987552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016" y="1371600"/>
            <a:ext cx="4672584" cy="48554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025896" y="1371600"/>
            <a:ext cx="2633472" cy="4873752"/>
          </a:xfrm>
          <a:gradFill>
            <a:gsLst>
              <a:gs pos="0">
                <a:schemeClr val="bg1">
                  <a:lumMod val="95000"/>
                  <a:alpha val="34000"/>
                </a:schemeClr>
              </a:gs>
              <a:gs pos="6000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9914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02920" y="4855464"/>
            <a:ext cx="3218688" cy="777240"/>
          </a:xfrm>
          <a:solidFill>
            <a:schemeClr val="bg2">
              <a:lumMod val="50000"/>
            </a:schemeClr>
          </a:solidFill>
        </p:spPr>
        <p:txBody>
          <a:bodyPr anchor="ctr"/>
          <a:lstStyle>
            <a:lvl1pPr algn="ctr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3867912" y="1216152"/>
            <a:ext cx="4626864" cy="4398264"/>
          </a:xfrm>
          <a:solidFill>
            <a:srgbClr val="EAEAEA"/>
          </a:solidFill>
          <a:effectLst>
            <a:outerShdw blurRad="254000" dist="101600" dir="27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" y="1216152"/>
            <a:ext cx="3218688" cy="3575304"/>
          </a:xfrm>
        </p:spPr>
        <p:txBody>
          <a:bodyPr anchor="b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4398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4770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black">
          <a:xfrm>
            <a:off x="7068312" y="356616"/>
            <a:ext cx="16184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56616"/>
            <a:ext cx="6400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1892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29CAC7F-9683-4F5E-8BF4-101A4A75AD6B}" type="datetimeFigureOut">
              <a:rPr lang="ru-RU" smtClean="0">
                <a:solidFill>
                  <a:srgbClr val="575F6D"/>
                </a:solidFill>
              </a:rPr>
              <a:pPr/>
              <a:t>06.03.2017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91E7719-18E2-4BE4-B2EE-A7F11A9770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8794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29CAC7F-9683-4F5E-8BF4-101A4A75AD6B}" type="datetimeFigureOut">
              <a:rPr lang="ru-RU" smtClean="0">
                <a:solidFill>
                  <a:srgbClr val="575F6D"/>
                </a:solidFill>
              </a:rPr>
              <a:pPr/>
              <a:t>06.03.2017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91E7719-18E2-4BE4-B2EE-A7F11A9770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8524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29CAC7F-9683-4F5E-8BF4-101A4A75AD6B}" type="datetimeFigureOut">
              <a:rPr lang="ru-RU" smtClean="0">
                <a:solidFill>
                  <a:srgbClr val="FFF39D"/>
                </a:solidFill>
              </a:rPr>
              <a:pPr/>
              <a:t>06.03.2017</a:t>
            </a:fld>
            <a:endParaRPr lang="ru-RU">
              <a:solidFill>
                <a:srgbClr val="FFF39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>
              <a:solidFill>
                <a:srgbClr val="FFF39D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91E7719-18E2-4BE4-B2EE-A7F11A9770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9361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CAC7F-9683-4F5E-8BF4-101A4A75AD6B}" type="datetimeFigureOut">
              <a:rPr lang="ru-RU" smtClean="0">
                <a:solidFill>
                  <a:srgbClr val="575F6D"/>
                </a:solidFill>
              </a:rPr>
              <a:pPr/>
              <a:t>06.03.2017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7719-18E2-4BE4-B2EE-A7F11A9770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878125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CAC7F-9683-4F5E-8BF4-101A4A75AD6B}" type="datetimeFigureOut">
              <a:rPr lang="ru-RU" smtClean="0">
                <a:solidFill>
                  <a:srgbClr val="575F6D"/>
                </a:solidFill>
              </a:rPr>
              <a:pPr/>
              <a:t>06.03.2017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7719-18E2-4BE4-B2EE-A7F11A9770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843144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29CAC7F-9683-4F5E-8BF4-101A4A75AD6B}" type="datetimeFigureOut">
              <a:rPr lang="ru-RU" smtClean="0">
                <a:solidFill>
                  <a:srgbClr val="575F6D"/>
                </a:solidFill>
              </a:rPr>
              <a:pPr/>
              <a:t>06.03.2017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91E7719-18E2-4BE4-B2EE-A7F11A9770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934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CAC7F-9683-4F5E-8BF4-101A4A75AD6B}" type="datetimeFigureOut">
              <a:rPr lang="ru-RU" smtClean="0">
                <a:solidFill>
                  <a:srgbClr val="575F6D"/>
                </a:solidFill>
              </a:rPr>
              <a:pPr/>
              <a:t>06.03.2017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7719-18E2-4BE4-B2EE-A7F11A9770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0700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29CAC7F-9683-4F5E-8BF4-101A4A75AD6B}" type="datetimeFigureOut">
              <a:rPr lang="ru-RU" smtClean="0">
                <a:solidFill>
                  <a:srgbClr val="575F6D"/>
                </a:solidFill>
              </a:rPr>
              <a:pPr/>
              <a:t>06.03.2017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91E7719-18E2-4BE4-B2EE-A7F11A9770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9169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29CAC7F-9683-4F5E-8BF4-101A4A75AD6B}" type="datetimeFigureOut">
              <a:rPr lang="ru-RU" smtClean="0">
                <a:solidFill>
                  <a:srgbClr val="575F6D"/>
                </a:solidFill>
              </a:rPr>
              <a:pPr/>
              <a:t>06.03.2017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91E7719-18E2-4BE4-B2EE-A7F11A9770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3424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CAC7F-9683-4F5E-8BF4-101A4A75AD6B}" type="datetimeFigureOut">
              <a:rPr lang="ru-RU" smtClean="0">
                <a:solidFill>
                  <a:srgbClr val="575F6D"/>
                </a:solidFill>
              </a:rPr>
              <a:pPr/>
              <a:t>06.03.2017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7719-18E2-4BE4-B2EE-A7F11A9770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3591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CAC7F-9683-4F5E-8BF4-101A4A75AD6B}" type="datetimeFigureOut">
              <a:rPr lang="ru-RU" smtClean="0">
                <a:solidFill>
                  <a:srgbClr val="575F6D"/>
                </a:solidFill>
              </a:rPr>
              <a:pPr/>
              <a:t>06.03.2017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7719-18E2-4BE4-B2EE-A7F11A9770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567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White">
          <a:xfrm>
            <a:off x="0" y="0"/>
            <a:ext cx="9144000" cy="685800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 bwMode="black">
          <a:xfrm>
            <a:off x="0" y="0"/>
            <a:ext cx="1216152" cy="987552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 bwMode="white">
          <a:xfrm>
            <a:off x="76200" y="1066800"/>
            <a:ext cx="2590800" cy="1219200"/>
          </a:xfrm>
          <a:prstGeom prst="rect">
            <a:avLst/>
          </a:prstGeom>
          <a:blipFill dpi="0" rotWithShape="1">
            <a:blip r:embed="rId13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136" descr="star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gray">
          <a:xfrm rot="-1315059">
            <a:off x="8659903" y="5872449"/>
            <a:ext cx="542925" cy="555625"/>
          </a:xfrm>
          <a:prstGeom prst="rect">
            <a:avLst/>
          </a:prstGeom>
          <a:noFill/>
        </p:spPr>
      </p:pic>
      <p:pic>
        <p:nvPicPr>
          <p:cNvPr id="11" name="Picture 139" descr="star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gray">
          <a:xfrm rot="-1315059" flipH="1" flipV="1">
            <a:off x="152400" y="4724400"/>
            <a:ext cx="425450" cy="434975"/>
          </a:xfrm>
          <a:prstGeom prst="rect">
            <a:avLst/>
          </a:prstGeom>
          <a:noFill/>
        </p:spPr>
      </p:pic>
      <p:pic>
        <p:nvPicPr>
          <p:cNvPr id="12" name="Picture 99" descr="star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gray">
          <a:xfrm rot="-1315059">
            <a:off x="533400" y="152400"/>
            <a:ext cx="692150" cy="708025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/>
        </p:nvCxnSpPr>
        <p:spPr bwMode="white">
          <a:xfrm>
            <a:off x="1216946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ltGray">
          <a:xfrm>
            <a:off x="8714232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ltGray">
          <a:xfrm>
            <a:off x="2670048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grayWhite"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White">
          <a:xfrm>
            <a:off x="5788152" y="1069848"/>
            <a:ext cx="3355848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01"/>
          <p:cNvGrpSpPr>
            <a:grpSpLocks/>
          </p:cNvGrpSpPr>
          <p:nvPr/>
        </p:nvGrpSpPr>
        <p:grpSpPr bwMode="ltGray">
          <a:xfrm>
            <a:off x="-61512" y="-103188"/>
            <a:ext cx="4100112" cy="4217988"/>
            <a:chOff x="-80" y="-65"/>
            <a:chExt cx="2624" cy="2631"/>
          </a:xfrm>
          <a:solidFill>
            <a:schemeClr val="bg2">
              <a:lumMod val="20000"/>
              <a:lumOff val="80000"/>
              <a:alpha val="10196"/>
            </a:schemeClr>
          </a:solidFill>
        </p:grpSpPr>
        <p:sp>
          <p:nvSpPr>
            <p:cNvPr id="19" name="Freeform 102"/>
            <p:cNvSpPr>
              <a:spLocks/>
            </p:cNvSpPr>
            <p:nvPr/>
          </p:nvSpPr>
          <p:spPr bwMode="ltGray">
            <a:xfrm>
              <a:off x="1703" y="0"/>
              <a:ext cx="73" cy="34"/>
            </a:xfrm>
            <a:custGeom>
              <a:avLst/>
              <a:gdLst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32 w 711"/>
                <a:gd name="connsiteY2" fmla="*/ 401 h 451"/>
                <a:gd name="connsiteX3" fmla="*/ 112 w 711"/>
                <a:gd name="connsiteY3" fmla="*/ 367 h 451"/>
                <a:gd name="connsiteX4" fmla="*/ 94 w 711"/>
                <a:gd name="connsiteY4" fmla="*/ 335 h 451"/>
                <a:gd name="connsiteX5" fmla="*/ 674 w 711"/>
                <a:gd name="connsiteY5" fmla="*/ 0 h 451"/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85 w 711"/>
                <a:gd name="connsiteY2" fmla="*/ 369 h 451"/>
                <a:gd name="connsiteX3" fmla="*/ 132 w 711"/>
                <a:gd name="connsiteY3" fmla="*/ 401 h 451"/>
                <a:gd name="connsiteX4" fmla="*/ 112 w 711"/>
                <a:gd name="connsiteY4" fmla="*/ 367 h 451"/>
                <a:gd name="connsiteX5" fmla="*/ 94 w 711"/>
                <a:gd name="connsiteY5" fmla="*/ 335 h 451"/>
                <a:gd name="connsiteX6" fmla="*/ 674 w 711"/>
                <a:gd name="connsiteY6" fmla="*/ 0 h 451"/>
                <a:gd name="connsiteX0" fmla="*/ 674 w 711"/>
                <a:gd name="connsiteY0" fmla="*/ 0 h 401"/>
                <a:gd name="connsiteX1" fmla="*/ 711 w 711"/>
                <a:gd name="connsiteY1" fmla="*/ 67 h 401"/>
                <a:gd name="connsiteX2" fmla="*/ 185 w 711"/>
                <a:gd name="connsiteY2" fmla="*/ 369 h 401"/>
                <a:gd name="connsiteX3" fmla="*/ 132 w 711"/>
                <a:gd name="connsiteY3" fmla="*/ 401 h 401"/>
                <a:gd name="connsiteX4" fmla="*/ 112 w 711"/>
                <a:gd name="connsiteY4" fmla="*/ 367 h 401"/>
                <a:gd name="connsiteX5" fmla="*/ 94 w 711"/>
                <a:gd name="connsiteY5" fmla="*/ 335 h 401"/>
                <a:gd name="connsiteX6" fmla="*/ 674 w 711"/>
                <a:gd name="connsiteY6" fmla="*/ 0 h 401"/>
                <a:gd name="connsiteX0" fmla="*/ 562 w 599"/>
                <a:gd name="connsiteY0" fmla="*/ 0 h 401"/>
                <a:gd name="connsiteX1" fmla="*/ 599 w 599"/>
                <a:gd name="connsiteY1" fmla="*/ 67 h 401"/>
                <a:gd name="connsiteX2" fmla="*/ 73 w 599"/>
                <a:gd name="connsiteY2" fmla="*/ 369 h 401"/>
                <a:gd name="connsiteX3" fmla="*/ 20 w 599"/>
                <a:gd name="connsiteY3" fmla="*/ 401 h 401"/>
                <a:gd name="connsiteX4" fmla="*/ 0 w 599"/>
                <a:gd name="connsiteY4" fmla="*/ 367 h 401"/>
                <a:gd name="connsiteX5" fmla="*/ 562 w 599"/>
                <a:gd name="connsiteY5" fmla="*/ 0 h 401"/>
                <a:gd name="connsiteX0" fmla="*/ 0 w 599"/>
                <a:gd name="connsiteY0" fmla="*/ 300 h 334"/>
                <a:gd name="connsiteX1" fmla="*/ 599 w 599"/>
                <a:gd name="connsiteY1" fmla="*/ 0 h 334"/>
                <a:gd name="connsiteX2" fmla="*/ 73 w 599"/>
                <a:gd name="connsiteY2" fmla="*/ 302 h 334"/>
                <a:gd name="connsiteX3" fmla="*/ 20 w 599"/>
                <a:gd name="connsiteY3" fmla="*/ 334 h 334"/>
                <a:gd name="connsiteX4" fmla="*/ 0 w 599"/>
                <a:gd name="connsiteY4" fmla="*/ 300 h 334"/>
                <a:gd name="connsiteX0" fmla="*/ 0 w 73"/>
                <a:gd name="connsiteY0" fmla="*/ 5 h 39"/>
                <a:gd name="connsiteX1" fmla="*/ 73 w 73"/>
                <a:gd name="connsiteY1" fmla="*/ 7 h 39"/>
                <a:gd name="connsiteX2" fmla="*/ 20 w 73"/>
                <a:gd name="connsiteY2" fmla="*/ 39 h 39"/>
                <a:gd name="connsiteX3" fmla="*/ 0 w 73"/>
                <a:gd name="connsiteY3" fmla="*/ 5 h 39"/>
                <a:gd name="connsiteX0" fmla="*/ 0 w 73"/>
                <a:gd name="connsiteY0" fmla="*/ 0 h 34"/>
                <a:gd name="connsiteX1" fmla="*/ 73 w 73"/>
                <a:gd name="connsiteY1" fmla="*/ 2 h 34"/>
                <a:gd name="connsiteX2" fmla="*/ 20 w 73"/>
                <a:gd name="connsiteY2" fmla="*/ 34 h 34"/>
                <a:gd name="connsiteX3" fmla="*/ 0 w 73"/>
                <a:gd name="connsiteY3" fmla="*/ 0 h 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" h="34">
                  <a:moveTo>
                    <a:pt x="0" y="0"/>
                  </a:moveTo>
                  <a:cubicBezTo>
                    <a:pt x="24" y="1"/>
                    <a:pt x="49" y="1"/>
                    <a:pt x="73" y="2"/>
                  </a:cubicBezTo>
                  <a:lnTo>
                    <a:pt x="20" y="34"/>
                  </a:lnTo>
                  <a:cubicBezTo>
                    <a:pt x="13" y="23"/>
                    <a:pt x="7" y="1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103"/>
            <p:cNvSpPr>
              <a:spLocks/>
            </p:cNvSpPr>
            <p:nvPr/>
          </p:nvSpPr>
          <p:spPr bwMode="ltGray">
            <a:xfrm>
              <a:off x="1739" y="2"/>
              <a:ext cx="314" cy="131"/>
            </a:xfrm>
            <a:custGeom>
              <a:avLst/>
              <a:gdLst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3 w 638"/>
                <a:gd name="connsiteY2" fmla="*/ 353 h 353"/>
                <a:gd name="connsiteX3" fmla="*/ 0 w 638"/>
                <a:gd name="connsiteY3" fmla="*/ 284 h 353"/>
                <a:gd name="connsiteX4" fmla="*/ 129 w 638"/>
                <a:gd name="connsiteY4" fmla="*/ 222 h 353"/>
                <a:gd name="connsiteX5" fmla="*/ 607 w 638"/>
                <a:gd name="connsiteY5" fmla="*/ 0 h 353"/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14 w 638"/>
                <a:gd name="connsiteY2" fmla="*/ 222 h 353"/>
                <a:gd name="connsiteX3" fmla="*/ 33 w 638"/>
                <a:gd name="connsiteY3" fmla="*/ 353 h 353"/>
                <a:gd name="connsiteX4" fmla="*/ 0 w 638"/>
                <a:gd name="connsiteY4" fmla="*/ 284 h 353"/>
                <a:gd name="connsiteX5" fmla="*/ 129 w 638"/>
                <a:gd name="connsiteY5" fmla="*/ 222 h 353"/>
                <a:gd name="connsiteX6" fmla="*/ 607 w 638"/>
                <a:gd name="connsiteY6" fmla="*/ 0 h 353"/>
                <a:gd name="connsiteX0" fmla="*/ 129 w 638"/>
                <a:gd name="connsiteY0" fmla="*/ 151 h 282"/>
                <a:gd name="connsiteX1" fmla="*/ 638 w 638"/>
                <a:gd name="connsiteY1" fmla="*/ 0 h 282"/>
                <a:gd name="connsiteX2" fmla="*/ 314 w 638"/>
                <a:gd name="connsiteY2" fmla="*/ 151 h 282"/>
                <a:gd name="connsiteX3" fmla="*/ 33 w 638"/>
                <a:gd name="connsiteY3" fmla="*/ 282 h 282"/>
                <a:gd name="connsiteX4" fmla="*/ 0 w 638"/>
                <a:gd name="connsiteY4" fmla="*/ 213 h 282"/>
                <a:gd name="connsiteX5" fmla="*/ 129 w 638"/>
                <a:gd name="connsiteY5" fmla="*/ 151 h 282"/>
                <a:gd name="connsiteX0" fmla="*/ 129 w 314"/>
                <a:gd name="connsiteY0" fmla="*/ 0 h 131"/>
                <a:gd name="connsiteX1" fmla="*/ 314 w 314"/>
                <a:gd name="connsiteY1" fmla="*/ 0 h 131"/>
                <a:gd name="connsiteX2" fmla="*/ 33 w 314"/>
                <a:gd name="connsiteY2" fmla="*/ 131 h 131"/>
                <a:gd name="connsiteX3" fmla="*/ 0 w 314"/>
                <a:gd name="connsiteY3" fmla="*/ 62 h 131"/>
                <a:gd name="connsiteX4" fmla="*/ 129 w 314"/>
                <a:gd name="connsiteY4" fmla="*/ 0 h 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" h="131">
                  <a:moveTo>
                    <a:pt x="129" y="0"/>
                  </a:moveTo>
                  <a:lnTo>
                    <a:pt x="314" y="0"/>
                  </a:lnTo>
                  <a:lnTo>
                    <a:pt x="33" y="131"/>
                  </a:lnTo>
                  <a:lnTo>
                    <a:pt x="0" y="62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104"/>
            <p:cNvSpPr>
              <a:spLocks/>
            </p:cNvSpPr>
            <p:nvPr/>
          </p:nvSpPr>
          <p:spPr bwMode="ltGray">
            <a:xfrm>
              <a:off x="1785" y="-65"/>
              <a:ext cx="654" cy="301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54" y="73"/>
                </a:cxn>
                <a:cxn ang="0">
                  <a:pos x="26" y="301"/>
                </a:cxn>
                <a:cxn ang="0">
                  <a:pos x="0" y="229"/>
                </a:cxn>
                <a:cxn ang="0">
                  <a:pos x="629" y="0"/>
                </a:cxn>
              </a:cxnLst>
              <a:rect l="0" t="0" r="r" b="b"/>
              <a:pathLst>
                <a:path w="654" h="301">
                  <a:moveTo>
                    <a:pt x="629" y="0"/>
                  </a:moveTo>
                  <a:lnTo>
                    <a:pt x="654" y="73"/>
                  </a:lnTo>
                  <a:lnTo>
                    <a:pt x="26" y="301"/>
                  </a:lnTo>
                  <a:lnTo>
                    <a:pt x="0" y="229"/>
                  </a:lnTo>
                  <a:lnTo>
                    <a:pt x="6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105"/>
            <p:cNvSpPr>
              <a:spLocks/>
            </p:cNvSpPr>
            <p:nvPr/>
          </p:nvSpPr>
          <p:spPr bwMode="ltGray">
            <a:xfrm>
              <a:off x="1821" y="94"/>
              <a:ext cx="666" cy="248"/>
            </a:xfrm>
            <a:custGeom>
              <a:avLst/>
              <a:gdLst/>
              <a:ahLst/>
              <a:cxnLst>
                <a:cxn ang="0">
                  <a:pos x="647" y="0"/>
                </a:cxn>
                <a:cxn ang="0">
                  <a:pos x="666" y="75"/>
                </a:cxn>
                <a:cxn ang="0">
                  <a:pos x="20" y="248"/>
                </a:cxn>
                <a:cxn ang="0">
                  <a:pos x="0" y="174"/>
                </a:cxn>
                <a:cxn ang="0">
                  <a:pos x="647" y="0"/>
                </a:cxn>
              </a:cxnLst>
              <a:rect l="0" t="0" r="r" b="b"/>
              <a:pathLst>
                <a:path w="666" h="248">
                  <a:moveTo>
                    <a:pt x="647" y="0"/>
                  </a:moveTo>
                  <a:lnTo>
                    <a:pt x="666" y="75"/>
                  </a:lnTo>
                  <a:lnTo>
                    <a:pt x="20" y="248"/>
                  </a:lnTo>
                  <a:lnTo>
                    <a:pt x="0" y="174"/>
                  </a:lnTo>
                  <a:lnTo>
                    <a:pt x="6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106"/>
            <p:cNvSpPr>
              <a:spLocks/>
            </p:cNvSpPr>
            <p:nvPr/>
          </p:nvSpPr>
          <p:spPr bwMode="ltGray">
            <a:xfrm>
              <a:off x="1848" y="258"/>
              <a:ext cx="673" cy="192"/>
            </a:xfrm>
            <a:custGeom>
              <a:avLst/>
              <a:gdLst/>
              <a:ahLst/>
              <a:cxnLst>
                <a:cxn ang="0">
                  <a:pos x="659" y="0"/>
                </a:cxn>
                <a:cxn ang="0">
                  <a:pos x="673" y="76"/>
                </a:cxn>
                <a:cxn ang="0">
                  <a:pos x="14" y="192"/>
                </a:cxn>
                <a:cxn ang="0">
                  <a:pos x="0" y="116"/>
                </a:cxn>
                <a:cxn ang="0">
                  <a:pos x="659" y="0"/>
                </a:cxn>
              </a:cxnLst>
              <a:rect l="0" t="0" r="r" b="b"/>
              <a:pathLst>
                <a:path w="673" h="192">
                  <a:moveTo>
                    <a:pt x="659" y="0"/>
                  </a:moveTo>
                  <a:lnTo>
                    <a:pt x="673" y="76"/>
                  </a:lnTo>
                  <a:lnTo>
                    <a:pt x="14" y="192"/>
                  </a:lnTo>
                  <a:lnTo>
                    <a:pt x="0" y="116"/>
                  </a:lnTo>
                  <a:lnTo>
                    <a:pt x="6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107"/>
            <p:cNvSpPr>
              <a:spLocks/>
            </p:cNvSpPr>
            <p:nvPr/>
          </p:nvSpPr>
          <p:spPr bwMode="ltGray">
            <a:xfrm>
              <a:off x="1867" y="424"/>
              <a:ext cx="673" cy="136"/>
            </a:xfrm>
            <a:custGeom>
              <a:avLst/>
              <a:gdLst/>
              <a:ahLst/>
              <a:cxnLst>
                <a:cxn ang="0">
                  <a:pos x="666" y="0"/>
                </a:cxn>
                <a:cxn ang="0">
                  <a:pos x="673" y="78"/>
                </a:cxn>
                <a:cxn ang="0">
                  <a:pos x="6" y="136"/>
                </a:cxn>
                <a:cxn ang="0">
                  <a:pos x="0" y="59"/>
                </a:cxn>
                <a:cxn ang="0">
                  <a:pos x="666" y="0"/>
                </a:cxn>
              </a:cxnLst>
              <a:rect l="0" t="0" r="r" b="b"/>
              <a:pathLst>
                <a:path w="673" h="136">
                  <a:moveTo>
                    <a:pt x="666" y="0"/>
                  </a:moveTo>
                  <a:lnTo>
                    <a:pt x="673" y="78"/>
                  </a:lnTo>
                  <a:lnTo>
                    <a:pt x="6" y="136"/>
                  </a:lnTo>
                  <a:lnTo>
                    <a:pt x="0" y="59"/>
                  </a:lnTo>
                  <a:lnTo>
                    <a:pt x="6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Rectangle 108"/>
            <p:cNvSpPr>
              <a:spLocks noChangeArrowheads="1"/>
            </p:cNvSpPr>
            <p:nvPr/>
          </p:nvSpPr>
          <p:spPr bwMode="ltGray">
            <a:xfrm>
              <a:off x="1875" y="593"/>
              <a:ext cx="669" cy="77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109"/>
            <p:cNvSpPr>
              <a:spLocks/>
            </p:cNvSpPr>
            <p:nvPr/>
          </p:nvSpPr>
          <p:spPr bwMode="ltGray">
            <a:xfrm>
              <a:off x="1867" y="703"/>
              <a:ext cx="673" cy="13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73" y="59"/>
                </a:cxn>
                <a:cxn ang="0">
                  <a:pos x="667" y="135"/>
                </a:cxn>
                <a:cxn ang="0">
                  <a:pos x="0" y="76"/>
                </a:cxn>
                <a:cxn ang="0">
                  <a:pos x="7" y="0"/>
                </a:cxn>
              </a:cxnLst>
              <a:rect l="0" t="0" r="r" b="b"/>
              <a:pathLst>
                <a:path w="673" h="135">
                  <a:moveTo>
                    <a:pt x="7" y="0"/>
                  </a:moveTo>
                  <a:lnTo>
                    <a:pt x="673" y="59"/>
                  </a:lnTo>
                  <a:lnTo>
                    <a:pt x="667" y="135"/>
                  </a:lnTo>
                  <a:lnTo>
                    <a:pt x="0" y="76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110"/>
            <p:cNvSpPr>
              <a:spLocks/>
            </p:cNvSpPr>
            <p:nvPr/>
          </p:nvSpPr>
          <p:spPr bwMode="ltGray">
            <a:xfrm>
              <a:off x="1849" y="813"/>
              <a:ext cx="674" cy="19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74" y="116"/>
                </a:cxn>
                <a:cxn ang="0">
                  <a:pos x="660" y="192"/>
                </a:cxn>
                <a:cxn ang="0">
                  <a:pos x="0" y="75"/>
                </a:cxn>
                <a:cxn ang="0">
                  <a:pos x="14" y="0"/>
                </a:cxn>
              </a:cxnLst>
              <a:rect l="0" t="0" r="r" b="b"/>
              <a:pathLst>
                <a:path w="674" h="192">
                  <a:moveTo>
                    <a:pt x="14" y="0"/>
                  </a:moveTo>
                  <a:lnTo>
                    <a:pt x="674" y="116"/>
                  </a:lnTo>
                  <a:lnTo>
                    <a:pt x="660" y="192"/>
                  </a:lnTo>
                  <a:lnTo>
                    <a:pt x="0" y="75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ltGray">
            <a:xfrm>
              <a:off x="1822" y="921"/>
              <a:ext cx="667" cy="24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67" y="173"/>
                </a:cxn>
                <a:cxn ang="0">
                  <a:pos x="647" y="247"/>
                </a:cxn>
                <a:cxn ang="0">
                  <a:pos x="0" y="74"/>
                </a:cxn>
                <a:cxn ang="0">
                  <a:pos x="20" y="0"/>
                </a:cxn>
              </a:cxnLst>
              <a:rect l="0" t="0" r="r" b="b"/>
              <a:pathLst>
                <a:path w="667" h="247">
                  <a:moveTo>
                    <a:pt x="20" y="0"/>
                  </a:moveTo>
                  <a:lnTo>
                    <a:pt x="667" y="173"/>
                  </a:lnTo>
                  <a:lnTo>
                    <a:pt x="647" y="247"/>
                  </a:lnTo>
                  <a:lnTo>
                    <a:pt x="0" y="74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Freeform 112"/>
            <p:cNvSpPr>
              <a:spLocks/>
            </p:cNvSpPr>
            <p:nvPr/>
          </p:nvSpPr>
          <p:spPr bwMode="ltGray">
            <a:xfrm>
              <a:off x="1787" y="1027"/>
              <a:ext cx="655" cy="30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655" y="229"/>
                </a:cxn>
                <a:cxn ang="0">
                  <a:pos x="629" y="301"/>
                </a:cxn>
                <a:cxn ang="0">
                  <a:pos x="0" y="72"/>
                </a:cxn>
                <a:cxn ang="0">
                  <a:pos x="26" y="0"/>
                </a:cxn>
              </a:cxnLst>
              <a:rect l="0" t="0" r="r" b="b"/>
              <a:pathLst>
                <a:path w="655" h="301">
                  <a:moveTo>
                    <a:pt x="26" y="0"/>
                  </a:moveTo>
                  <a:lnTo>
                    <a:pt x="655" y="229"/>
                  </a:lnTo>
                  <a:lnTo>
                    <a:pt x="629" y="301"/>
                  </a:lnTo>
                  <a:lnTo>
                    <a:pt x="0" y="7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Freeform 113"/>
            <p:cNvSpPr>
              <a:spLocks/>
            </p:cNvSpPr>
            <p:nvPr/>
          </p:nvSpPr>
          <p:spPr bwMode="ltGray">
            <a:xfrm>
              <a:off x="1742" y="1130"/>
              <a:ext cx="639" cy="35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39" y="283"/>
                </a:cxn>
                <a:cxn ang="0">
                  <a:pos x="606" y="353"/>
                </a:cxn>
                <a:cxn ang="0">
                  <a:pos x="0" y="70"/>
                </a:cxn>
                <a:cxn ang="0">
                  <a:pos x="32" y="0"/>
                </a:cxn>
              </a:cxnLst>
              <a:rect l="0" t="0" r="r" b="b"/>
              <a:pathLst>
                <a:path w="639" h="353">
                  <a:moveTo>
                    <a:pt x="32" y="0"/>
                  </a:moveTo>
                  <a:lnTo>
                    <a:pt x="639" y="283"/>
                  </a:lnTo>
                  <a:lnTo>
                    <a:pt x="606" y="353"/>
                  </a:lnTo>
                  <a:lnTo>
                    <a:pt x="0" y="7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Freeform 114"/>
            <p:cNvSpPr>
              <a:spLocks/>
            </p:cNvSpPr>
            <p:nvPr/>
          </p:nvSpPr>
          <p:spPr bwMode="ltGray">
            <a:xfrm>
              <a:off x="1689" y="1230"/>
              <a:ext cx="617" cy="4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617" y="334"/>
                </a:cxn>
                <a:cxn ang="0">
                  <a:pos x="579" y="400"/>
                </a:cxn>
                <a:cxn ang="0">
                  <a:pos x="0" y="66"/>
                </a:cxn>
                <a:cxn ang="0">
                  <a:pos x="37" y="0"/>
                </a:cxn>
              </a:cxnLst>
              <a:rect l="0" t="0" r="r" b="b"/>
              <a:pathLst>
                <a:path w="617" h="400">
                  <a:moveTo>
                    <a:pt x="37" y="0"/>
                  </a:moveTo>
                  <a:lnTo>
                    <a:pt x="617" y="334"/>
                  </a:lnTo>
                  <a:lnTo>
                    <a:pt x="579" y="400"/>
                  </a:lnTo>
                  <a:lnTo>
                    <a:pt x="0" y="66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Freeform 115"/>
            <p:cNvSpPr>
              <a:spLocks/>
            </p:cNvSpPr>
            <p:nvPr/>
          </p:nvSpPr>
          <p:spPr bwMode="ltGray">
            <a:xfrm>
              <a:off x="1627" y="1325"/>
              <a:ext cx="592" cy="446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92" y="383"/>
                </a:cxn>
                <a:cxn ang="0">
                  <a:pos x="548" y="446"/>
                </a:cxn>
                <a:cxn ang="0">
                  <a:pos x="0" y="62"/>
                </a:cxn>
                <a:cxn ang="0">
                  <a:pos x="44" y="0"/>
                </a:cxn>
              </a:cxnLst>
              <a:rect l="0" t="0" r="r" b="b"/>
              <a:pathLst>
                <a:path w="592" h="446">
                  <a:moveTo>
                    <a:pt x="44" y="0"/>
                  </a:moveTo>
                  <a:lnTo>
                    <a:pt x="592" y="383"/>
                  </a:lnTo>
                  <a:lnTo>
                    <a:pt x="548" y="446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Freeform 116"/>
            <p:cNvSpPr>
              <a:spLocks/>
            </p:cNvSpPr>
            <p:nvPr/>
          </p:nvSpPr>
          <p:spPr bwMode="ltGray">
            <a:xfrm>
              <a:off x="1558" y="1414"/>
              <a:ext cx="562" cy="48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2" y="430"/>
                </a:cxn>
                <a:cxn ang="0">
                  <a:pos x="511" y="489"/>
                </a:cxn>
                <a:cxn ang="0">
                  <a:pos x="0" y="58"/>
                </a:cxn>
                <a:cxn ang="0">
                  <a:pos x="49" y="0"/>
                </a:cxn>
              </a:cxnLst>
              <a:rect l="0" t="0" r="r" b="b"/>
              <a:pathLst>
                <a:path w="562" h="489">
                  <a:moveTo>
                    <a:pt x="49" y="0"/>
                  </a:moveTo>
                  <a:lnTo>
                    <a:pt x="562" y="430"/>
                  </a:lnTo>
                  <a:lnTo>
                    <a:pt x="511" y="489"/>
                  </a:lnTo>
                  <a:lnTo>
                    <a:pt x="0" y="58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Freeform 117"/>
            <p:cNvSpPr>
              <a:spLocks/>
            </p:cNvSpPr>
            <p:nvPr/>
          </p:nvSpPr>
          <p:spPr bwMode="ltGray">
            <a:xfrm>
              <a:off x="1480" y="1498"/>
              <a:ext cx="529" cy="527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29" y="473"/>
                </a:cxn>
                <a:cxn ang="0">
                  <a:pos x="474" y="527"/>
                </a:cxn>
                <a:cxn ang="0">
                  <a:pos x="0" y="54"/>
                </a:cxn>
                <a:cxn ang="0">
                  <a:pos x="56" y="0"/>
                </a:cxn>
              </a:cxnLst>
              <a:rect l="0" t="0" r="r" b="b"/>
              <a:pathLst>
                <a:path w="529" h="527">
                  <a:moveTo>
                    <a:pt x="56" y="0"/>
                  </a:moveTo>
                  <a:lnTo>
                    <a:pt x="529" y="473"/>
                  </a:lnTo>
                  <a:lnTo>
                    <a:pt x="474" y="527"/>
                  </a:lnTo>
                  <a:lnTo>
                    <a:pt x="0" y="54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Freeform 118"/>
            <p:cNvSpPr>
              <a:spLocks/>
            </p:cNvSpPr>
            <p:nvPr/>
          </p:nvSpPr>
          <p:spPr bwMode="ltGray">
            <a:xfrm>
              <a:off x="1397" y="1574"/>
              <a:ext cx="490" cy="562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490" y="513"/>
                </a:cxn>
                <a:cxn ang="0">
                  <a:pos x="430" y="562"/>
                </a:cxn>
                <a:cxn ang="0">
                  <a:pos x="0" y="51"/>
                </a:cxn>
                <a:cxn ang="0">
                  <a:pos x="59" y="0"/>
                </a:cxn>
              </a:cxnLst>
              <a:rect l="0" t="0" r="r" b="b"/>
              <a:pathLst>
                <a:path w="490" h="562">
                  <a:moveTo>
                    <a:pt x="59" y="0"/>
                  </a:moveTo>
                  <a:lnTo>
                    <a:pt x="490" y="513"/>
                  </a:lnTo>
                  <a:lnTo>
                    <a:pt x="430" y="562"/>
                  </a:lnTo>
                  <a:lnTo>
                    <a:pt x="0" y="51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Freeform 119"/>
            <p:cNvSpPr>
              <a:spLocks/>
            </p:cNvSpPr>
            <p:nvPr/>
          </p:nvSpPr>
          <p:spPr bwMode="ltGray">
            <a:xfrm>
              <a:off x="1308" y="1644"/>
              <a:ext cx="446" cy="593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446" y="548"/>
                </a:cxn>
                <a:cxn ang="0">
                  <a:pos x="384" y="593"/>
                </a:cxn>
                <a:cxn ang="0">
                  <a:pos x="0" y="45"/>
                </a:cxn>
                <a:cxn ang="0">
                  <a:pos x="64" y="0"/>
                </a:cxn>
              </a:cxnLst>
              <a:rect l="0" t="0" r="r" b="b"/>
              <a:pathLst>
                <a:path w="446" h="593">
                  <a:moveTo>
                    <a:pt x="64" y="0"/>
                  </a:moveTo>
                  <a:lnTo>
                    <a:pt x="446" y="548"/>
                  </a:lnTo>
                  <a:lnTo>
                    <a:pt x="384" y="593"/>
                  </a:lnTo>
                  <a:lnTo>
                    <a:pt x="0" y="45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Freeform 120"/>
            <p:cNvSpPr>
              <a:spLocks/>
            </p:cNvSpPr>
            <p:nvPr/>
          </p:nvSpPr>
          <p:spPr bwMode="ltGray">
            <a:xfrm>
              <a:off x="1214" y="1707"/>
              <a:ext cx="401" cy="618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01" y="579"/>
                </a:cxn>
                <a:cxn ang="0">
                  <a:pos x="334" y="618"/>
                </a:cxn>
                <a:cxn ang="0">
                  <a:pos x="0" y="38"/>
                </a:cxn>
                <a:cxn ang="0">
                  <a:pos x="66" y="0"/>
                </a:cxn>
              </a:cxnLst>
              <a:rect l="0" t="0" r="r" b="b"/>
              <a:pathLst>
                <a:path w="401" h="618">
                  <a:moveTo>
                    <a:pt x="66" y="0"/>
                  </a:moveTo>
                  <a:lnTo>
                    <a:pt x="401" y="579"/>
                  </a:lnTo>
                  <a:lnTo>
                    <a:pt x="334" y="618"/>
                  </a:lnTo>
                  <a:lnTo>
                    <a:pt x="0" y="38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Freeform 121"/>
            <p:cNvSpPr>
              <a:spLocks/>
            </p:cNvSpPr>
            <p:nvPr/>
          </p:nvSpPr>
          <p:spPr bwMode="ltGray">
            <a:xfrm>
              <a:off x="1115" y="1760"/>
              <a:ext cx="353" cy="640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353" y="607"/>
                </a:cxn>
                <a:cxn ang="0">
                  <a:pos x="282" y="640"/>
                </a:cxn>
                <a:cxn ang="0">
                  <a:pos x="0" y="33"/>
                </a:cxn>
                <a:cxn ang="0">
                  <a:pos x="69" y="0"/>
                </a:cxn>
              </a:cxnLst>
              <a:rect l="0" t="0" r="r" b="b"/>
              <a:pathLst>
                <a:path w="353" h="640">
                  <a:moveTo>
                    <a:pt x="69" y="0"/>
                  </a:moveTo>
                  <a:lnTo>
                    <a:pt x="353" y="607"/>
                  </a:lnTo>
                  <a:lnTo>
                    <a:pt x="282" y="640"/>
                  </a:lnTo>
                  <a:lnTo>
                    <a:pt x="0" y="3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Freeform 122"/>
            <p:cNvSpPr>
              <a:spLocks/>
            </p:cNvSpPr>
            <p:nvPr/>
          </p:nvSpPr>
          <p:spPr bwMode="ltGray">
            <a:xfrm>
              <a:off x="1012" y="1806"/>
              <a:ext cx="301" cy="656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301" y="629"/>
                </a:cxn>
                <a:cxn ang="0">
                  <a:pos x="228" y="656"/>
                </a:cxn>
                <a:cxn ang="0">
                  <a:pos x="0" y="27"/>
                </a:cxn>
                <a:cxn ang="0">
                  <a:pos x="72" y="0"/>
                </a:cxn>
              </a:cxnLst>
              <a:rect l="0" t="0" r="r" b="b"/>
              <a:pathLst>
                <a:path w="301" h="656">
                  <a:moveTo>
                    <a:pt x="72" y="0"/>
                  </a:moveTo>
                  <a:lnTo>
                    <a:pt x="301" y="629"/>
                  </a:lnTo>
                  <a:lnTo>
                    <a:pt x="228" y="656"/>
                  </a:lnTo>
                  <a:lnTo>
                    <a:pt x="0" y="27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Freeform 123"/>
            <p:cNvSpPr>
              <a:spLocks/>
            </p:cNvSpPr>
            <p:nvPr/>
          </p:nvSpPr>
          <p:spPr bwMode="ltGray">
            <a:xfrm>
              <a:off x="906" y="1844"/>
              <a:ext cx="248" cy="666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248" y="646"/>
                </a:cxn>
                <a:cxn ang="0">
                  <a:pos x="173" y="666"/>
                </a:cxn>
                <a:cxn ang="0">
                  <a:pos x="0" y="18"/>
                </a:cxn>
                <a:cxn ang="0">
                  <a:pos x="74" y="0"/>
                </a:cxn>
              </a:cxnLst>
              <a:rect l="0" t="0" r="r" b="b"/>
              <a:pathLst>
                <a:path w="248" h="666">
                  <a:moveTo>
                    <a:pt x="74" y="0"/>
                  </a:moveTo>
                  <a:lnTo>
                    <a:pt x="248" y="646"/>
                  </a:lnTo>
                  <a:lnTo>
                    <a:pt x="173" y="666"/>
                  </a:lnTo>
                  <a:lnTo>
                    <a:pt x="0" y="18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Freeform 124"/>
            <p:cNvSpPr>
              <a:spLocks/>
            </p:cNvSpPr>
            <p:nvPr/>
          </p:nvSpPr>
          <p:spPr bwMode="ltGray">
            <a:xfrm>
              <a:off x="798" y="1870"/>
              <a:ext cx="192" cy="673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92" y="660"/>
                </a:cxn>
                <a:cxn ang="0">
                  <a:pos x="116" y="673"/>
                </a:cxn>
                <a:cxn ang="0">
                  <a:pos x="0" y="13"/>
                </a:cxn>
                <a:cxn ang="0">
                  <a:pos x="76" y="0"/>
                </a:cxn>
              </a:cxnLst>
              <a:rect l="0" t="0" r="r" b="b"/>
              <a:pathLst>
                <a:path w="192" h="673">
                  <a:moveTo>
                    <a:pt x="76" y="0"/>
                  </a:moveTo>
                  <a:lnTo>
                    <a:pt x="192" y="660"/>
                  </a:lnTo>
                  <a:lnTo>
                    <a:pt x="116" y="673"/>
                  </a:lnTo>
                  <a:lnTo>
                    <a:pt x="0" y="13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Freeform 125"/>
            <p:cNvSpPr>
              <a:spLocks/>
            </p:cNvSpPr>
            <p:nvPr/>
          </p:nvSpPr>
          <p:spPr bwMode="ltGray">
            <a:xfrm>
              <a:off x="688" y="1888"/>
              <a:ext cx="136" cy="673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36" y="667"/>
                </a:cxn>
                <a:cxn ang="0">
                  <a:pos x="58" y="673"/>
                </a:cxn>
                <a:cxn ang="0">
                  <a:pos x="0" y="7"/>
                </a:cxn>
                <a:cxn ang="0">
                  <a:pos x="77" y="0"/>
                </a:cxn>
              </a:cxnLst>
              <a:rect l="0" t="0" r="r" b="b"/>
              <a:pathLst>
                <a:path w="136" h="673">
                  <a:moveTo>
                    <a:pt x="77" y="0"/>
                  </a:moveTo>
                  <a:lnTo>
                    <a:pt x="136" y="667"/>
                  </a:lnTo>
                  <a:lnTo>
                    <a:pt x="58" y="673"/>
                  </a:lnTo>
                  <a:lnTo>
                    <a:pt x="0" y="7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Rectangle 126"/>
            <p:cNvSpPr>
              <a:spLocks noChangeArrowheads="1"/>
            </p:cNvSpPr>
            <p:nvPr/>
          </p:nvSpPr>
          <p:spPr bwMode="ltGray">
            <a:xfrm>
              <a:off x="578" y="1896"/>
              <a:ext cx="77" cy="67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Freeform 127"/>
            <p:cNvSpPr>
              <a:spLocks/>
            </p:cNvSpPr>
            <p:nvPr/>
          </p:nvSpPr>
          <p:spPr bwMode="ltGray">
            <a:xfrm>
              <a:off x="410" y="1889"/>
              <a:ext cx="135" cy="673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135" y="7"/>
                </a:cxn>
                <a:cxn ang="0">
                  <a:pos x="76" y="673"/>
                </a:cxn>
                <a:cxn ang="0">
                  <a:pos x="0" y="666"/>
                </a:cxn>
                <a:cxn ang="0">
                  <a:pos x="59" y="0"/>
                </a:cxn>
              </a:cxnLst>
              <a:rect l="0" t="0" r="r" b="b"/>
              <a:pathLst>
                <a:path w="135" h="673">
                  <a:moveTo>
                    <a:pt x="59" y="0"/>
                  </a:moveTo>
                  <a:lnTo>
                    <a:pt x="135" y="7"/>
                  </a:lnTo>
                  <a:lnTo>
                    <a:pt x="76" y="673"/>
                  </a:lnTo>
                  <a:lnTo>
                    <a:pt x="0" y="666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Freeform 128"/>
            <p:cNvSpPr>
              <a:spLocks/>
            </p:cNvSpPr>
            <p:nvPr/>
          </p:nvSpPr>
          <p:spPr bwMode="ltGray">
            <a:xfrm>
              <a:off x="243" y="1872"/>
              <a:ext cx="192" cy="672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92" y="13"/>
                </a:cxn>
                <a:cxn ang="0">
                  <a:pos x="76" y="672"/>
                </a:cxn>
                <a:cxn ang="0">
                  <a:pos x="0" y="659"/>
                </a:cxn>
                <a:cxn ang="0">
                  <a:pos x="117" y="0"/>
                </a:cxn>
              </a:cxnLst>
              <a:rect l="0" t="0" r="r" b="b"/>
              <a:pathLst>
                <a:path w="192" h="672">
                  <a:moveTo>
                    <a:pt x="117" y="0"/>
                  </a:moveTo>
                  <a:lnTo>
                    <a:pt x="192" y="13"/>
                  </a:lnTo>
                  <a:lnTo>
                    <a:pt x="76" y="672"/>
                  </a:lnTo>
                  <a:lnTo>
                    <a:pt x="0" y="659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Freeform 129"/>
            <p:cNvSpPr>
              <a:spLocks/>
            </p:cNvSpPr>
            <p:nvPr/>
          </p:nvSpPr>
          <p:spPr bwMode="ltGray">
            <a:xfrm>
              <a:off x="80" y="1845"/>
              <a:ext cx="247" cy="666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247" y="20"/>
                </a:cxn>
                <a:cxn ang="0">
                  <a:pos x="74" y="666"/>
                </a:cxn>
                <a:cxn ang="0">
                  <a:pos x="0" y="646"/>
                </a:cxn>
                <a:cxn ang="0">
                  <a:pos x="172" y="0"/>
                </a:cxn>
              </a:cxnLst>
              <a:rect l="0" t="0" r="r" b="b"/>
              <a:pathLst>
                <a:path w="247" h="666">
                  <a:moveTo>
                    <a:pt x="172" y="0"/>
                  </a:moveTo>
                  <a:lnTo>
                    <a:pt x="247" y="20"/>
                  </a:lnTo>
                  <a:lnTo>
                    <a:pt x="74" y="666"/>
                  </a:lnTo>
                  <a:lnTo>
                    <a:pt x="0" y="646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Freeform 130"/>
            <p:cNvSpPr>
              <a:spLocks/>
            </p:cNvSpPr>
            <p:nvPr/>
          </p:nvSpPr>
          <p:spPr bwMode="ltGray">
            <a:xfrm>
              <a:off x="-80" y="1808"/>
              <a:ext cx="301" cy="656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301" y="27"/>
                </a:cxn>
                <a:cxn ang="0">
                  <a:pos x="72" y="656"/>
                </a:cxn>
                <a:cxn ang="0">
                  <a:pos x="0" y="629"/>
                </a:cxn>
                <a:cxn ang="0">
                  <a:pos x="229" y="0"/>
                </a:cxn>
              </a:cxnLst>
              <a:rect l="0" t="0" r="r" b="b"/>
              <a:pathLst>
                <a:path w="301" h="656">
                  <a:moveTo>
                    <a:pt x="229" y="0"/>
                  </a:moveTo>
                  <a:lnTo>
                    <a:pt x="301" y="27"/>
                  </a:lnTo>
                  <a:lnTo>
                    <a:pt x="72" y="656"/>
                  </a:lnTo>
                  <a:lnTo>
                    <a:pt x="0" y="629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Freeform 131"/>
            <p:cNvSpPr>
              <a:spLocks/>
            </p:cNvSpPr>
            <p:nvPr/>
          </p:nvSpPr>
          <p:spPr bwMode="ltGray">
            <a:xfrm>
              <a:off x="-42" y="1764"/>
              <a:ext cx="160" cy="377"/>
            </a:xfrm>
            <a:custGeom>
              <a:avLst/>
              <a:gdLst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70 w 353"/>
                <a:gd name="connsiteY2" fmla="*/ 639 h 639"/>
                <a:gd name="connsiteX3" fmla="*/ 0 w 353"/>
                <a:gd name="connsiteY3" fmla="*/ 606 h 639"/>
                <a:gd name="connsiteX4" fmla="*/ 193 w 353"/>
                <a:gd name="connsiteY4" fmla="*/ 193 h 639"/>
                <a:gd name="connsiteX5" fmla="*/ 283 w 353"/>
                <a:gd name="connsiteY5" fmla="*/ 0 h 639"/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193 w 353"/>
                <a:gd name="connsiteY2" fmla="*/ 377 h 639"/>
                <a:gd name="connsiteX3" fmla="*/ 70 w 353"/>
                <a:gd name="connsiteY3" fmla="*/ 639 h 639"/>
                <a:gd name="connsiteX4" fmla="*/ 0 w 353"/>
                <a:gd name="connsiteY4" fmla="*/ 606 h 639"/>
                <a:gd name="connsiteX5" fmla="*/ 193 w 353"/>
                <a:gd name="connsiteY5" fmla="*/ 193 h 639"/>
                <a:gd name="connsiteX6" fmla="*/ 283 w 353"/>
                <a:gd name="connsiteY6" fmla="*/ 0 h 639"/>
                <a:gd name="connsiteX0" fmla="*/ 283 w 353"/>
                <a:gd name="connsiteY0" fmla="*/ 0 h 606"/>
                <a:gd name="connsiteX1" fmla="*/ 353 w 353"/>
                <a:gd name="connsiteY1" fmla="*/ 33 h 606"/>
                <a:gd name="connsiteX2" fmla="*/ 193 w 353"/>
                <a:gd name="connsiteY2" fmla="*/ 377 h 606"/>
                <a:gd name="connsiteX3" fmla="*/ 0 w 353"/>
                <a:gd name="connsiteY3" fmla="*/ 606 h 606"/>
                <a:gd name="connsiteX4" fmla="*/ 193 w 353"/>
                <a:gd name="connsiteY4" fmla="*/ 193 h 606"/>
                <a:gd name="connsiteX5" fmla="*/ 283 w 353"/>
                <a:gd name="connsiteY5" fmla="*/ 0 h 606"/>
                <a:gd name="connsiteX0" fmla="*/ 90 w 160"/>
                <a:gd name="connsiteY0" fmla="*/ 0 h 377"/>
                <a:gd name="connsiteX1" fmla="*/ 160 w 160"/>
                <a:gd name="connsiteY1" fmla="*/ 33 h 377"/>
                <a:gd name="connsiteX2" fmla="*/ 0 w 160"/>
                <a:gd name="connsiteY2" fmla="*/ 377 h 377"/>
                <a:gd name="connsiteX3" fmla="*/ 0 w 160"/>
                <a:gd name="connsiteY3" fmla="*/ 193 h 377"/>
                <a:gd name="connsiteX4" fmla="*/ 90 w 160"/>
                <a:gd name="connsiteY4" fmla="*/ 0 h 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" h="377">
                  <a:moveTo>
                    <a:pt x="90" y="0"/>
                  </a:moveTo>
                  <a:lnTo>
                    <a:pt x="160" y="33"/>
                  </a:lnTo>
                  <a:cubicBezTo>
                    <a:pt x="107" y="148"/>
                    <a:pt x="53" y="262"/>
                    <a:pt x="0" y="377"/>
                  </a:cubicBezTo>
                  <a:lnTo>
                    <a:pt x="0" y="193"/>
                  </a:lnTo>
                  <a:cubicBezTo>
                    <a:pt x="30" y="129"/>
                    <a:pt x="60" y="64"/>
                    <a:pt x="9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Freeform 132"/>
            <p:cNvSpPr>
              <a:spLocks/>
            </p:cNvSpPr>
            <p:nvPr/>
          </p:nvSpPr>
          <p:spPr bwMode="ltGray">
            <a:xfrm>
              <a:off x="-42" y="1714"/>
              <a:ext cx="60" cy="136"/>
            </a:xfrm>
            <a:custGeom>
              <a:avLst/>
              <a:gdLst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66 w 400"/>
                <a:gd name="connsiteY2" fmla="*/ 714 h 714"/>
                <a:gd name="connsiteX3" fmla="*/ 0 w 400"/>
                <a:gd name="connsiteY3" fmla="*/ 676 h 714"/>
                <a:gd name="connsiteX4" fmla="*/ 334 w 400"/>
                <a:gd name="connsiteY4" fmla="*/ 96 h 714"/>
                <a:gd name="connsiteX5" fmla="*/ 341 w 400"/>
                <a:gd name="connsiteY5" fmla="*/ 100 h 714"/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7" fmla="*/ 334 w 400"/>
                <a:gd name="connsiteY7" fmla="*/ 96 h 714"/>
                <a:gd name="connsiteX0" fmla="*/ 341 w 400"/>
                <a:gd name="connsiteY0" fmla="*/ 100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275 w 334"/>
                <a:gd name="connsiteY0" fmla="*/ 0 h 614"/>
                <a:gd name="connsiteX1" fmla="*/ 334 w 334"/>
                <a:gd name="connsiteY1" fmla="*/ 35 h 614"/>
                <a:gd name="connsiteX2" fmla="*/ 274 w 334"/>
                <a:gd name="connsiteY2" fmla="*/ 136 h 614"/>
                <a:gd name="connsiteX3" fmla="*/ 0 w 334"/>
                <a:gd name="connsiteY3" fmla="*/ 614 h 614"/>
                <a:gd name="connsiteX4" fmla="*/ 275 w 334"/>
                <a:gd name="connsiteY4" fmla="*/ 0 h 614"/>
                <a:gd name="connsiteX0" fmla="*/ 1 w 60"/>
                <a:gd name="connsiteY0" fmla="*/ 0 h 136"/>
                <a:gd name="connsiteX1" fmla="*/ 60 w 60"/>
                <a:gd name="connsiteY1" fmla="*/ 35 h 136"/>
                <a:gd name="connsiteX2" fmla="*/ 0 w 60"/>
                <a:gd name="connsiteY2" fmla="*/ 136 h 136"/>
                <a:gd name="connsiteX3" fmla="*/ 1 w 60"/>
                <a:gd name="connsiteY3" fmla="*/ 0 h 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" h="136">
                  <a:moveTo>
                    <a:pt x="1" y="0"/>
                  </a:moveTo>
                  <a:lnTo>
                    <a:pt x="60" y="35"/>
                  </a:lnTo>
                  <a:cubicBezTo>
                    <a:pt x="40" y="69"/>
                    <a:pt x="20" y="102"/>
                    <a:pt x="0" y="136"/>
                  </a:cubicBezTo>
                  <a:cubicBezTo>
                    <a:pt x="0" y="91"/>
                    <a:pt x="1" y="45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16152" y="0"/>
            <a:ext cx="7470648" cy="987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457200" y="1188720"/>
            <a:ext cx="8229600" cy="4907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056" y="6364224"/>
            <a:ext cx="2185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70048" y="6364224"/>
            <a:ext cx="5312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4152" y="6364224"/>
            <a:ext cx="612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01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 cap="none" spc="0">
          <a:ln w="18415" cmpd="sng">
            <a:noFill/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SzPct val="80000"/>
        <a:buFont typeface="Wingdings 2" pitchFamily="18" charset="2"/>
        <a:buChar char="¤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3">
            <a:lumMod val="60000"/>
            <a:lumOff val="40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4">
            <a:lumMod val="60000"/>
            <a:lumOff val="40000"/>
          </a:schemeClr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White">
          <a:xfrm>
            <a:off x="0" y="0"/>
            <a:ext cx="9144000" cy="685800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 bwMode="black">
          <a:xfrm>
            <a:off x="0" y="0"/>
            <a:ext cx="1216152" cy="987552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 bwMode="white">
          <a:xfrm>
            <a:off x="76200" y="1066800"/>
            <a:ext cx="2590800" cy="1219200"/>
          </a:xfrm>
          <a:prstGeom prst="rect">
            <a:avLst/>
          </a:prstGeom>
          <a:blipFill dpi="0" rotWithShape="1">
            <a:blip r:embed="rId13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136" descr="star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gray">
          <a:xfrm rot="-1315059">
            <a:off x="8659903" y="5872449"/>
            <a:ext cx="542925" cy="555625"/>
          </a:xfrm>
          <a:prstGeom prst="rect">
            <a:avLst/>
          </a:prstGeom>
          <a:noFill/>
        </p:spPr>
      </p:pic>
      <p:pic>
        <p:nvPicPr>
          <p:cNvPr id="11" name="Picture 139" descr="star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gray">
          <a:xfrm rot="-1315059" flipH="1" flipV="1">
            <a:off x="152400" y="4724400"/>
            <a:ext cx="425450" cy="434975"/>
          </a:xfrm>
          <a:prstGeom prst="rect">
            <a:avLst/>
          </a:prstGeom>
          <a:noFill/>
        </p:spPr>
      </p:pic>
      <p:pic>
        <p:nvPicPr>
          <p:cNvPr id="12" name="Picture 99" descr="star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gray">
          <a:xfrm rot="-1315059">
            <a:off x="533400" y="152400"/>
            <a:ext cx="692150" cy="708025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/>
        </p:nvCxnSpPr>
        <p:spPr bwMode="white">
          <a:xfrm>
            <a:off x="1216946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ltGray">
          <a:xfrm>
            <a:off x="8714232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ltGray">
          <a:xfrm>
            <a:off x="2670048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grayWhite"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White">
          <a:xfrm>
            <a:off x="5788152" y="1069848"/>
            <a:ext cx="3355848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01"/>
          <p:cNvGrpSpPr>
            <a:grpSpLocks/>
          </p:cNvGrpSpPr>
          <p:nvPr/>
        </p:nvGrpSpPr>
        <p:grpSpPr bwMode="ltGray">
          <a:xfrm>
            <a:off x="-61512" y="-103188"/>
            <a:ext cx="4100112" cy="4217988"/>
            <a:chOff x="-80" y="-65"/>
            <a:chExt cx="2624" cy="2631"/>
          </a:xfrm>
          <a:solidFill>
            <a:schemeClr val="bg2">
              <a:lumMod val="20000"/>
              <a:lumOff val="80000"/>
              <a:alpha val="10196"/>
            </a:schemeClr>
          </a:solidFill>
        </p:grpSpPr>
        <p:sp>
          <p:nvSpPr>
            <p:cNvPr id="19" name="Freeform 102"/>
            <p:cNvSpPr>
              <a:spLocks/>
            </p:cNvSpPr>
            <p:nvPr/>
          </p:nvSpPr>
          <p:spPr bwMode="ltGray">
            <a:xfrm>
              <a:off x="1703" y="0"/>
              <a:ext cx="73" cy="34"/>
            </a:xfrm>
            <a:custGeom>
              <a:avLst/>
              <a:gdLst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32 w 711"/>
                <a:gd name="connsiteY2" fmla="*/ 401 h 451"/>
                <a:gd name="connsiteX3" fmla="*/ 112 w 711"/>
                <a:gd name="connsiteY3" fmla="*/ 367 h 451"/>
                <a:gd name="connsiteX4" fmla="*/ 94 w 711"/>
                <a:gd name="connsiteY4" fmla="*/ 335 h 451"/>
                <a:gd name="connsiteX5" fmla="*/ 674 w 711"/>
                <a:gd name="connsiteY5" fmla="*/ 0 h 451"/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85 w 711"/>
                <a:gd name="connsiteY2" fmla="*/ 369 h 451"/>
                <a:gd name="connsiteX3" fmla="*/ 132 w 711"/>
                <a:gd name="connsiteY3" fmla="*/ 401 h 451"/>
                <a:gd name="connsiteX4" fmla="*/ 112 w 711"/>
                <a:gd name="connsiteY4" fmla="*/ 367 h 451"/>
                <a:gd name="connsiteX5" fmla="*/ 94 w 711"/>
                <a:gd name="connsiteY5" fmla="*/ 335 h 451"/>
                <a:gd name="connsiteX6" fmla="*/ 674 w 711"/>
                <a:gd name="connsiteY6" fmla="*/ 0 h 451"/>
                <a:gd name="connsiteX0" fmla="*/ 674 w 711"/>
                <a:gd name="connsiteY0" fmla="*/ 0 h 401"/>
                <a:gd name="connsiteX1" fmla="*/ 711 w 711"/>
                <a:gd name="connsiteY1" fmla="*/ 67 h 401"/>
                <a:gd name="connsiteX2" fmla="*/ 185 w 711"/>
                <a:gd name="connsiteY2" fmla="*/ 369 h 401"/>
                <a:gd name="connsiteX3" fmla="*/ 132 w 711"/>
                <a:gd name="connsiteY3" fmla="*/ 401 h 401"/>
                <a:gd name="connsiteX4" fmla="*/ 112 w 711"/>
                <a:gd name="connsiteY4" fmla="*/ 367 h 401"/>
                <a:gd name="connsiteX5" fmla="*/ 94 w 711"/>
                <a:gd name="connsiteY5" fmla="*/ 335 h 401"/>
                <a:gd name="connsiteX6" fmla="*/ 674 w 711"/>
                <a:gd name="connsiteY6" fmla="*/ 0 h 401"/>
                <a:gd name="connsiteX0" fmla="*/ 562 w 599"/>
                <a:gd name="connsiteY0" fmla="*/ 0 h 401"/>
                <a:gd name="connsiteX1" fmla="*/ 599 w 599"/>
                <a:gd name="connsiteY1" fmla="*/ 67 h 401"/>
                <a:gd name="connsiteX2" fmla="*/ 73 w 599"/>
                <a:gd name="connsiteY2" fmla="*/ 369 h 401"/>
                <a:gd name="connsiteX3" fmla="*/ 20 w 599"/>
                <a:gd name="connsiteY3" fmla="*/ 401 h 401"/>
                <a:gd name="connsiteX4" fmla="*/ 0 w 599"/>
                <a:gd name="connsiteY4" fmla="*/ 367 h 401"/>
                <a:gd name="connsiteX5" fmla="*/ 562 w 599"/>
                <a:gd name="connsiteY5" fmla="*/ 0 h 401"/>
                <a:gd name="connsiteX0" fmla="*/ 0 w 599"/>
                <a:gd name="connsiteY0" fmla="*/ 300 h 334"/>
                <a:gd name="connsiteX1" fmla="*/ 599 w 599"/>
                <a:gd name="connsiteY1" fmla="*/ 0 h 334"/>
                <a:gd name="connsiteX2" fmla="*/ 73 w 599"/>
                <a:gd name="connsiteY2" fmla="*/ 302 h 334"/>
                <a:gd name="connsiteX3" fmla="*/ 20 w 599"/>
                <a:gd name="connsiteY3" fmla="*/ 334 h 334"/>
                <a:gd name="connsiteX4" fmla="*/ 0 w 599"/>
                <a:gd name="connsiteY4" fmla="*/ 300 h 334"/>
                <a:gd name="connsiteX0" fmla="*/ 0 w 73"/>
                <a:gd name="connsiteY0" fmla="*/ 5 h 39"/>
                <a:gd name="connsiteX1" fmla="*/ 73 w 73"/>
                <a:gd name="connsiteY1" fmla="*/ 7 h 39"/>
                <a:gd name="connsiteX2" fmla="*/ 20 w 73"/>
                <a:gd name="connsiteY2" fmla="*/ 39 h 39"/>
                <a:gd name="connsiteX3" fmla="*/ 0 w 73"/>
                <a:gd name="connsiteY3" fmla="*/ 5 h 39"/>
                <a:gd name="connsiteX0" fmla="*/ 0 w 73"/>
                <a:gd name="connsiteY0" fmla="*/ 0 h 34"/>
                <a:gd name="connsiteX1" fmla="*/ 73 w 73"/>
                <a:gd name="connsiteY1" fmla="*/ 2 h 34"/>
                <a:gd name="connsiteX2" fmla="*/ 20 w 73"/>
                <a:gd name="connsiteY2" fmla="*/ 34 h 34"/>
                <a:gd name="connsiteX3" fmla="*/ 0 w 73"/>
                <a:gd name="connsiteY3" fmla="*/ 0 h 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" h="34">
                  <a:moveTo>
                    <a:pt x="0" y="0"/>
                  </a:moveTo>
                  <a:cubicBezTo>
                    <a:pt x="24" y="1"/>
                    <a:pt x="49" y="1"/>
                    <a:pt x="73" y="2"/>
                  </a:cubicBezTo>
                  <a:lnTo>
                    <a:pt x="20" y="34"/>
                  </a:lnTo>
                  <a:cubicBezTo>
                    <a:pt x="13" y="23"/>
                    <a:pt x="7" y="1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103"/>
            <p:cNvSpPr>
              <a:spLocks/>
            </p:cNvSpPr>
            <p:nvPr/>
          </p:nvSpPr>
          <p:spPr bwMode="ltGray">
            <a:xfrm>
              <a:off x="1739" y="2"/>
              <a:ext cx="314" cy="131"/>
            </a:xfrm>
            <a:custGeom>
              <a:avLst/>
              <a:gdLst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3 w 638"/>
                <a:gd name="connsiteY2" fmla="*/ 353 h 353"/>
                <a:gd name="connsiteX3" fmla="*/ 0 w 638"/>
                <a:gd name="connsiteY3" fmla="*/ 284 h 353"/>
                <a:gd name="connsiteX4" fmla="*/ 129 w 638"/>
                <a:gd name="connsiteY4" fmla="*/ 222 h 353"/>
                <a:gd name="connsiteX5" fmla="*/ 607 w 638"/>
                <a:gd name="connsiteY5" fmla="*/ 0 h 353"/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14 w 638"/>
                <a:gd name="connsiteY2" fmla="*/ 222 h 353"/>
                <a:gd name="connsiteX3" fmla="*/ 33 w 638"/>
                <a:gd name="connsiteY3" fmla="*/ 353 h 353"/>
                <a:gd name="connsiteX4" fmla="*/ 0 w 638"/>
                <a:gd name="connsiteY4" fmla="*/ 284 h 353"/>
                <a:gd name="connsiteX5" fmla="*/ 129 w 638"/>
                <a:gd name="connsiteY5" fmla="*/ 222 h 353"/>
                <a:gd name="connsiteX6" fmla="*/ 607 w 638"/>
                <a:gd name="connsiteY6" fmla="*/ 0 h 353"/>
                <a:gd name="connsiteX0" fmla="*/ 129 w 638"/>
                <a:gd name="connsiteY0" fmla="*/ 151 h 282"/>
                <a:gd name="connsiteX1" fmla="*/ 638 w 638"/>
                <a:gd name="connsiteY1" fmla="*/ 0 h 282"/>
                <a:gd name="connsiteX2" fmla="*/ 314 w 638"/>
                <a:gd name="connsiteY2" fmla="*/ 151 h 282"/>
                <a:gd name="connsiteX3" fmla="*/ 33 w 638"/>
                <a:gd name="connsiteY3" fmla="*/ 282 h 282"/>
                <a:gd name="connsiteX4" fmla="*/ 0 w 638"/>
                <a:gd name="connsiteY4" fmla="*/ 213 h 282"/>
                <a:gd name="connsiteX5" fmla="*/ 129 w 638"/>
                <a:gd name="connsiteY5" fmla="*/ 151 h 282"/>
                <a:gd name="connsiteX0" fmla="*/ 129 w 314"/>
                <a:gd name="connsiteY0" fmla="*/ 0 h 131"/>
                <a:gd name="connsiteX1" fmla="*/ 314 w 314"/>
                <a:gd name="connsiteY1" fmla="*/ 0 h 131"/>
                <a:gd name="connsiteX2" fmla="*/ 33 w 314"/>
                <a:gd name="connsiteY2" fmla="*/ 131 h 131"/>
                <a:gd name="connsiteX3" fmla="*/ 0 w 314"/>
                <a:gd name="connsiteY3" fmla="*/ 62 h 131"/>
                <a:gd name="connsiteX4" fmla="*/ 129 w 314"/>
                <a:gd name="connsiteY4" fmla="*/ 0 h 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" h="131">
                  <a:moveTo>
                    <a:pt x="129" y="0"/>
                  </a:moveTo>
                  <a:lnTo>
                    <a:pt x="314" y="0"/>
                  </a:lnTo>
                  <a:lnTo>
                    <a:pt x="33" y="131"/>
                  </a:lnTo>
                  <a:lnTo>
                    <a:pt x="0" y="62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104"/>
            <p:cNvSpPr>
              <a:spLocks/>
            </p:cNvSpPr>
            <p:nvPr/>
          </p:nvSpPr>
          <p:spPr bwMode="ltGray">
            <a:xfrm>
              <a:off x="1785" y="-65"/>
              <a:ext cx="654" cy="301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54" y="73"/>
                </a:cxn>
                <a:cxn ang="0">
                  <a:pos x="26" y="301"/>
                </a:cxn>
                <a:cxn ang="0">
                  <a:pos x="0" y="229"/>
                </a:cxn>
                <a:cxn ang="0">
                  <a:pos x="629" y="0"/>
                </a:cxn>
              </a:cxnLst>
              <a:rect l="0" t="0" r="r" b="b"/>
              <a:pathLst>
                <a:path w="654" h="301">
                  <a:moveTo>
                    <a:pt x="629" y="0"/>
                  </a:moveTo>
                  <a:lnTo>
                    <a:pt x="654" y="73"/>
                  </a:lnTo>
                  <a:lnTo>
                    <a:pt x="26" y="301"/>
                  </a:lnTo>
                  <a:lnTo>
                    <a:pt x="0" y="229"/>
                  </a:lnTo>
                  <a:lnTo>
                    <a:pt x="6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105"/>
            <p:cNvSpPr>
              <a:spLocks/>
            </p:cNvSpPr>
            <p:nvPr/>
          </p:nvSpPr>
          <p:spPr bwMode="ltGray">
            <a:xfrm>
              <a:off x="1821" y="94"/>
              <a:ext cx="666" cy="248"/>
            </a:xfrm>
            <a:custGeom>
              <a:avLst/>
              <a:gdLst/>
              <a:ahLst/>
              <a:cxnLst>
                <a:cxn ang="0">
                  <a:pos x="647" y="0"/>
                </a:cxn>
                <a:cxn ang="0">
                  <a:pos x="666" y="75"/>
                </a:cxn>
                <a:cxn ang="0">
                  <a:pos x="20" y="248"/>
                </a:cxn>
                <a:cxn ang="0">
                  <a:pos x="0" y="174"/>
                </a:cxn>
                <a:cxn ang="0">
                  <a:pos x="647" y="0"/>
                </a:cxn>
              </a:cxnLst>
              <a:rect l="0" t="0" r="r" b="b"/>
              <a:pathLst>
                <a:path w="666" h="248">
                  <a:moveTo>
                    <a:pt x="647" y="0"/>
                  </a:moveTo>
                  <a:lnTo>
                    <a:pt x="666" y="75"/>
                  </a:lnTo>
                  <a:lnTo>
                    <a:pt x="20" y="248"/>
                  </a:lnTo>
                  <a:lnTo>
                    <a:pt x="0" y="174"/>
                  </a:lnTo>
                  <a:lnTo>
                    <a:pt x="6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106"/>
            <p:cNvSpPr>
              <a:spLocks/>
            </p:cNvSpPr>
            <p:nvPr/>
          </p:nvSpPr>
          <p:spPr bwMode="ltGray">
            <a:xfrm>
              <a:off x="1848" y="258"/>
              <a:ext cx="673" cy="192"/>
            </a:xfrm>
            <a:custGeom>
              <a:avLst/>
              <a:gdLst/>
              <a:ahLst/>
              <a:cxnLst>
                <a:cxn ang="0">
                  <a:pos x="659" y="0"/>
                </a:cxn>
                <a:cxn ang="0">
                  <a:pos x="673" y="76"/>
                </a:cxn>
                <a:cxn ang="0">
                  <a:pos x="14" y="192"/>
                </a:cxn>
                <a:cxn ang="0">
                  <a:pos x="0" y="116"/>
                </a:cxn>
                <a:cxn ang="0">
                  <a:pos x="659" y="0"/>
                </a:cxn>
              </a:cxnLst>
              <a:rect l="0" t="0" r="r" b="b"/>
              <a:pathLst>
                <a:path w="673" h="192">
                  <a:moveTo>
                    <a:pt x="659" y="0"/>
                  </a:moveTo>
                  <a:lnTo>
                    <a:pt x="673" y="76"/>
                  </a:lnTo>
                  <a:lnTo>
                    <a:pt x="14" y="192"/>
                  </a:lnTo>
                  <a:lnTo>
                    <a:pt x="0" y="116"/>
                  </a:lnTo>
                  <a:lnTo>
                    <a:pt x="6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107"/>
            <p:cNvSpPr>
              <a:spLocks/>
            </p:cNvSpPr>
            <p:nvPr/>
          </p:nvSpPr>
          <p:spPr bwMode="ltGray">
            <a:xfrm>
              <a:off x="1867" y="424"/>
              <a:ext cx="673" cy="136"/>
            </a:xfrm>
            <a:custGeom>
              <a:avLst/>
              <a:gdLst/>
              <a:ahLst/>
              <a:cxnLst>
                <a:cxn ang="0">
                  <a:pos x="666" y="0"/>
                </a:cxn>
                <a:cxn ang="0">
                  <a:pos x="673" y="78"/>
                </a:cxn>
                <a:cxn ang="0">
                  <a:pos x="6" y="136"/>
                </a:cxn>
                <a:cxn ang="0">
                  <a:pos x="0" y="59"/>
                </a:cxn>
                <a:cxn ang="0">
                  <a:pos x="666" y="0"/>
                </a:cxn>
              </a:cxnLst>
              <a:rect l="0" t="0" r="r" b="b"/>
              <a:pathLst>
                <a:path w="673" h="136">
                  <a:moveTo>
                    <a:pt x="666" y="0"/>
                  </a:moveTo>
                  <a:lnTo>
                    <a:pt x="673" y="78"/>
                  </a:lnTo>
                  <a:lnTo>
                    <a:pt x="6" y="136"/>
                  </a:lnTo>
                  <a:lnTo>
                    <a:pt x="0" y="59"/>
                  </a:lnTo>
                  <a:lnTo>
                    <a:pt x="6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Rectangle 108"/>
            <p:cNvSpPr>
              <a:spLocks noChangeArrowheads="1"/>
            </p:cNvSpPr>
            <p:nvPr/>
          </p:nvSpPr>
          <p:spPr bwMode="ltGray">
            <a:xfrm>
              <a:off x="1875" y="593"/>
              <a:ext cx="669" cy="77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109"/>
            <p:cNvSpPr>
              <a:spLocks/>
            </p:cNvSpPr>
            <p:nvPr/>
          </p:nvSpPr>
          <p:spPr bwMode="ltGray">
            <a:xfrm>
              <a:off x="1867" y="703"/>
              <a:ext cx="673" cy="13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73" y="59"/>
                </a:cxn>
                <a:cxn ang="0">
                  <a:pos x="667" y="135"/>
                </a:cxn>
                <a:cxn ang="0">
                  <a:pos x="0" y="76"/>
                </a:cxn>
                <a:cxn ang="0">
                  <a:pos x="7" y="0"/>
                </a:cxn>
              </a:cxnLst>
              <a:rect l="0" t="0" r="r" b="b"/>
              <a:pathLst>
                <a:path w="673" h="135">
                  <a:moveTo>
                    <a:pt x="7" y="0"/>
                  </a:moveTo>
                  <a:lnTo>
                    <a:pt x="673" y="59"/>
                  </a:lnTo>
                  <a:lnTo>
                    <a:pt x="667" y="135"/>
                  </a:lnTo>
                  <a:lnTo>
                    <a:pt x="0" y="76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110"/>
            <p:cNvSpPr>
              <a:spLocks/>
            </p:cNvSpPr>
            <p:nvPr/>
          </p:nvSpPr>
          <p:spPr bwMode="ltGray">
            <a:xfrm>
              <a:off x="1849" y="813"/>
              <a:ext cx="674" cy="19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74" y="116"/>
                </a:cxn>
                <a:cxn ang="0">
                  <a:pos x="660" y="192"/>
                </a:cxn>
                <a:cxn ang="0">
                  <a:pos x="0" y="75"/>
                </a:cxn>
                <a:cxn ang="0">
                  <a:pos x="14" y="0"/>
                </a:cxn>
              </a:cxnLst>
              <a:rect l="0" t="0" r="r" b="b"/>
              <a:pathLst>
                <a:path w="674" h="192">
                  <a:moveTo>
                    <a:pt x="14" y="0"/>
                  </a:moveTo>
                  <a:lnTo>
                    <a:pt x="674" y="116"/>
                  </a:lnTo>
                  <a:lnTo>
                    <a:pt x="660" y="192"/>
                  </a:lnTo>
                  <a:lnTo>
                    <a:pt x="0" y="75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ltGray">
            <a:xfrm>
              <a:off x="1822" y="921"/>
              <a:ext cx="667" cy="24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67" y="173"/>
                </a:cxn>
                <a:cxn ang="0">
                  <a:pos x="647" y="247"/>
                </a:cxn>
                <a:cxn ang="0">
                  <a:pos x="0" y="74"/>
                </a:cxn>
                <a:cxn ang="0">
                  <a:pos x="20" y="0"/>
                </a:cxn>
              </a:cxnLst>
              <a:rect l="0" t="0" r="r" b="b"/>
              <a:pathLst>
                <a:path w="667" h="247">
                  <a:moveTo>
                    <a:pt x="20" y="0"/>
                  </a:moveTo>
                  <a:lnTo>
                    <a:pt x="667" y="173"/>
                  </a:lnTo>
                  <a:lnTo>
                    <a:pt x="647" y="247"/>
                  </a:lnTo>
                  <a:lnTo>
                    <a:pt x="0" y="74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Freeform 112"/>
            <p:cNvSpPr>
              <a:spLocks/>
            </p:cNvSpPr>
            <p:nvPr/>
          </p:nvSpPr>
          <p:spPr bwMode="ltGray">
            <a:xfrm>
              <a:off x="1787" y="1027"/>
              <a:ext cx="655" cy="30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655" y="229"/>
                </a:cxn>
                <a:cxn ang="0">
                  <a:pos x="629" y="301"/>
                </a:cxn>
                <a:cxn ang="0">
                  <a:pos x="0" y="72"/>
                </a:cxn>
                <a:cxn ang="0">
                  <a:pos x="26" y="0"/>
                </a:cxn>
              </a:cxnLst>
              <a:rect l="0" t="0" r="r" b="b"/>
              <a:pathLst>
                <a:path w="655" h="301">
                  <a:moveTo>
                    <a:pt x="26" y="0"/>
                  </a:moveTo>
                  <a:lnTo>
                    <a:pt x="655" y="229"/>
                  </a:lnTo>
                  <a:lnTo>
                    <a:pt x="629" y="301"/>
                  </a:lnTo>
                  <a:lnTo>
                    <a:pt x="0" y="7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Freeform 113"/>
            <p:cNvSpPr>
              <a:spLocks/>
            </p:cNvSpPr>
            <p:nvPr/>
          </p:nvSpPr>
          <p:spPr bwMode="ltGray">
            <a:xfrm>
              <a:off x="1742" y="1130"/>
              <a:ext cx="639" cy="35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39" y="283"/>
                </a:cxn>
                <a:cxn ang="0">
                  <a:pos x="606" y="353"/>
                </a:cxn>
                <a:cxn ang="0">
                  <a:pos x="0" y="70"/>
                </a:cxn>
                <a:cxn ang="0">
                  <a:pos x="32" y="0"/>
                </a:cxn>
              </a:cxnLst>
              <a:rect l="0" t="0" r="r" b="b"/>
              <a:pathLst>
                <a:path w="639" h="353">
                  <a:moveTo>
                    <a:pt x="32" y="0"/>
                  </a:moveTo>
                  <a:lnTo>
                    <a:pt x="639" y="283"/>
                  </a:lnTo>
                  <a:lnTo>
                    <a:pt x="606" y="353"/>
                  </a:lnTo>
                  <a:lnTo>
                    <a:pt x="0" y="7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Freeform 114"/>
            <p:cNvSpPr>
              <a:spLocks/>
            </p:cNvSpPr>
            <p:nvPr/>
          </p:nvSpPr>
          <p:spPr bwMode="ltGray">
            <a:xfrm>
              <a:off x="1689" y="1230"/>
              <a:ext cx="617" cy="4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617" y="334"/>
                </a:cxn>
                <a:cxn ang="0">
                  <a:pos x="579" y="400"/>
                </a:cxn>
                <a:cxn ang="0">
                  <a:pos x="0" y="66"/>
                </a:cxn>
                <a:cxn ang="0">
                  <a:pos x="37" y="0"/>
                </a:cxn>
              </a:cxnLst>
              <a:rect l="0" t="0" r="r" b="b"/>
              <a:pathLst>
                <a:path w="617" h="400">
                  <a:moveTo>
                    <a:pt x="37" y="0"/>
                  </a:moveTo>
                  <a:lnTo>
                    <a:pt x="617" y="334"/>
                  </a:lnTo>
                  <a:lnTo>
                    <a:pt x="579" y="400"/>
                  </a:lnTo>
                  <a:lnTo>
                    <a:pt x="0" y="66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Freeform 115"/>
            <p:cNvSpPr>
              <a:spLocks/>
            </p:cNvSpPr>
            <p:nvPr/>
          </p:nvSpPr>
          <p:spPr bwMode="ltGray">
            <a:xfrm>
              <a:off x="1627" y="1325"/>
              <a:ext cx="592" cy="446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92" y="383"/>
                </a:cxn>
                <a:cxn ang="0">
                  <a:pos x="548" y="446"/>
                </a:cxn>
                <a:cxn ang="0">
                  <a:pos x="0" y="62"/>
                </a:cxn>
                <a:cxn ang="0">
                  <a:pos x="44" y="0"/>
                </a:cxn>
              </a:cxnLst>
              <a:rect l="0" t="0" r="r" b="b"/>
              <a:pathLst>
                <a:path w="592" h="446">
                  <a:moveTo>
                    <a:pt x="44" y="0"/>
                  </a:moveTo>
                  <a:lnTo>
                    <a:pt x="592" y="383"/>
                  </a:lnTo>
                  <a:lnTo>
                    <a:pt x="548" y="446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Freeform 116"/>
            <p:cNvSpPr>
              <a:spLocks/>
            </p:cNvSpPr>
            <p:nvPr/>
          </p:nvSpPr>
          <p:spPr bwMode="ltGray">
            <a:xfrm>
              <a:off x="1558" y="1414"/>
              <a:ext cx="562" cy="48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2" y="430"/>
                </a:cxn>
                <a:cxn ang="0">
                  <a:pos x="511" y="489"/>
                </a:cxn>
                <a:cxn ang="0">
                  <a:pos x="0" y="58"/>
                </a:cxn>
                <a:cxn ang="0">
                  <a:pos x="49" y="0"/>
                </a:cxn>
              </a:cxnLst>
              <a:rect l="0" t="0" r="r" b="b"/>
              <a:pathLst>
                <a:path w="562" h="489">
                  <a:moveTo>
                    <a:pt x="49" y="0"/>
                  </a:moveTo>
                  <a:lnTo>
                    <a:pt x="562" y="430"/>
                  </a:lnTo>
                  <a:lnTo>
                    <a:pt x="511" y="489"/>
                  </a:lnTo>
                  <a:lnTo>
                    <a:pt x="0" y="58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Freeform 117"/>
            <p:cNvSpPr>
              <a:spLocks/>
            </p:cNvSpPr>
            <p:nvPr/>
          </p:nvSpPr>
          <p:spPr bwMode="ltGray">
            <a:xfrm>
              <a:off x="1480" y="1498"/>
              <a:ext cx="529" cy="527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29" y="473"/>
                </a:cxn>
                <a:cxn ang="0">
                  <a:pos x="474" y="527"/>
                </a:cxn>
                <a:cxn ang="0">
                  <a:pos x="0" y="54"/>
                </a:cxn>
                <a:cxn ang="0">
                  <a:pos x="56" y="0"/>
                </a:cxn>
              </a:cxnLst>
              <a:rect l="0" t="0" r="r" b="b"/>
              <a:pathLst>
                <a:path w="529" h="527">
                  <a:moveTo>
                    <a:pt x="56" y="0"/>
                  </a:moveTo>
                  <a:lnTo>
                    <a:pt x="529" y="473"/>
                  </a:lnTo>
                  <a:lnTo>
                    <a:pt x="474" y="527"/>
                  </a:lnTo>
                  <a:lnTo>
                    <a:pt x="0" y="54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Freeform 118"/>
            <p:cNvSpPr>
              <a:spLocks/>
            </p:cNvSpPr>
            <p:nvPr/>
          </p:nvSpPr>
          <p:spPr bwMode="ltGray">
            <a:xfrm>
              <a:off x="1397" y="1574"/>
              <a:ext cx="490" cy="562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490" y="513"/>
                </a:cxn>
                <a:cxn ang="0">
                  <a:pos x="430" y="562"/>
                </a:cxn>
                <a:cxn ang="0">
                  <a:pos x="0" y="51"/>
                </a:cxn>
                <a:cxn ang="0">
                  <a:pos x="59" y="0"/>
                </a:cxn>
              </a:cxnLst>
              <a:rect l="0" t="0" r="r" b="b"/>
              <a:pathLst>
                <a:path w="490" h="562">
                  <a:moveTo>
                    <a:pt x="59" y="0"/>
                  </a:moveTo>
                  <a:lnTo>
                    <a:pt x="490" y="513"/>
                  </a:lnTo>
                  <a:lnTo>
                    <a:pt x="430" y="562"/>
                  </a:lnTo>
                  <a:lnTo>
                    <a:pt x="0" y="51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Freeform 119"/>
            <p:cNvSpPr>
              <a:spLocks/>
            </p:cNvSpPr>
            <p:nvPr/>
          </p:nvSpPr>
          <p:spPr bwMode="ltGray">
            <a:xfrm>
              <a:off x="1308" y="1644"/>
              <a:ext cx="446" cy="593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446" y="548"/>
                </a:cxn>
                <a:cxn ang="0">
                  <a:pos x="384" y="593"/>
                </a:cxn>
                <a:cxn ang="0">
                  <a:pos x="0" y="45"/>
                </a:cxn>
                <a:cxn ang="0">
                  <a:pos x="64" y="0"/>
                </a:cxn>
              </a:cxnLst>
              <a:rect l="0" t="0" r="r" b="b"/>
              <a:pathLst>
                <a:path w="446" h="593">
                  <a:moveTo>
                    <a:pt x="64" y="0"/>
                  </a:moveTo>
                  <a:lnTo>
                    <a:pt x="446" y="548"/>
                  </a:lnTo>
                  <a:lnTo>
                    <a:pt x="384" y="593"/>
                  </a:lnTo>
                  <a:lnTo>
                    <a:pt x="0" y="45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Freeform 120"/>
            <p:cNvSpPr>
              <a:spLocks/>
            </p:cNvSpPr>
            <p:nvPr/>
          </p:nvSpPr>
          <p:spPr bwMode="ltGray">
            <a:xfrm>
              <a:off x="1214" y="1707"/>
              <a:ext cx="401" cy="618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01" y="579"/>
                </a:cxn>
                <a:cxn ang="0">
                  <a:pos x="334" y="618"/>
                </a:cxn>
                <a:cxn ang="0">
                  <a:pos x="0" y="38"/>
                </a:cxn>
                <a:cxn ang="0">
                  <a:pos x="66" y="0"/>
                </a:cxn>
              </a:cxnLst>
              <a:rect l="0" t="0" r="r" b="b"/>
              <a:pathLst>
                <a:path w="401" h="618">
                  <a:moveTo>
                    <a:pt x="66" y="0"/>
                  </a:moveTo>
                  <a:lnTo>
                    <a:pt x="401" y="579"/>
                  </a:lnTo>
                  <a:lnTo>
                    <a:pt x="334" y="618"/>
                  </a:lnTo>
                  <a:lnTo>
                    <a:pt x="0" y="38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Freeform 121"/>
            <p:cNvSpPr>
              <a:spLocks/>
            </p:cNvSpPr>
            <p:nvPr/>
          </p:nvSpPr>
          <p:spPr bwMode="ltGray">
            <a:xfrm>
              <a:off x="1115" y="1760"/>
              <a:ext cx="353" cy="640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353" y="607"/>
                </a:cxn>
                <a:cxn ang="0">
                  <a:pos x="282" y="640"/>
                </a:cxn>
                <a:cxn ang="0">
                  <a:pos x="0" y="33"/>
                </a:cxn>
                <a:cxn ang="0">
                  <a:pos x="69" y="0"/>
                </a:cxn>
              </a:cxnLst>
              <a:rect l="0" t="0" r="r" b="b"/>
              <a:pathLst>
                <a:path w="353" h="640">
                  <a:moveTo>
                    <a:pt x="69" y="0"/>
                  </a:moveTo>
                  <a:lnTo>
                    <a:pt x="353" y="607"/>
                  </a:lnTo>
                  <a:lnTo>
                    <a:pt x="282" y="640"/>
                  </a:lnTo>
                  <a:lnTo>
                    <a:pt x="0" y="3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Freeform 122"/>
            <p:cNvSpPr>
              <a:spLocks/>
            </p:cNvSpPr>
            <p:nvPr/>
          </p:nvSpPr>
          <p:spPr bwMode="ltGray">
            <a:xfrm>
              <a:off x="1012" y="1806"/>
              <a:ext cx="301" cy="656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301" y="629"/>
                </a:cxn>
                <a:cxn ang="0">
                  <a:pos x="228" y="656"/>
                </a:cxn>
                <a:cxn ang="0">
                  <a:pos x="0" y="27"/>
                </a:cxn>
                <a:cxn ang="0">
                  <a:pos x="72" y="0"/>
                </a:cxn>
              </a:cxnLst>
              <a:rect l="0" t="0" r="r" b="b"/>
              <a:pathLst>
                <a:path w="301" h="656">
                  <a:moveTo>
                    <a:pt x="72" y="0"/>
                  </a:moveTo>
                  <a:lnTo>
                    <a:pt x="301" y="629"/>
                  </a:lnTo>
                  <a:lnTo>
                    <a:pt x="228" y="656"/>
                  </a:lnTo>
                  <a:lnTo>
                    <a:pt x="0" y="27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Freeform 123"/>
            <p:cNvSpPr>
              <a:spLocks/>
            </p:cNvSpPr>
            <p:nvPr/>
          </p:nvSpPr>
          <p:spPr bwMode="ltGray">
            <a:xfrm>
              <a:off x="906" y="1844"/>
              <a:ext cx="248" cy="666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248" y="646"/>
                </a:cxn>
                <a:cxn ang="0">
                  <a:pos x="173" y="666"/>
                </a:cxn>
                <a:cxn ang="0">
                  <a:pos x="0" y="18"/>
                </a:cxn>
                <a:cxn ang="0">
                  <a:pos x="74" y="0"/>
                </a:cxn>
              </a:cxnLst>
              <a:rect l="0" t="0" r="r" b="b"/>
              <a:pathLst>
                <a:path w="248" h="666">
                  <a:moveTo>
                    <a:pt x="74" y="0"/>
                  </a:moveTo>
                  <a:lnTo>
                    <a:pt x="248" y="646"/>
                  </a:lnTo>
                  <a:lnTo>
                    <a:pt x="173" y="666"/>
                  </a:lnTo>
                  <a:lnTo>
                    <a:pt x="0" y="18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Freeform 124"/>
            <p:cNvSpPr>
              <a:spLocks/>
            </p:cNvSpPr>
            <p:nvPr/>
          </p:nvSpPr>
          <p:spPr bwMode="ltGray">
            <a:xfrm>
              <a:off x="798" y="1870"/>
              <a:ext cx="192" cy="673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92" y="660"/>
                </a:cxn>
                <a:cxn ang="0">
                  <a:pos x="116" y="673"/>
                </a:cxn>
                <a:cxn ang="0">
                  <a:pos x="0" y="13"/>
                </a:cxn>
                <a:cxn ang="0">
                  <a:pos x="76" y="0"/>
                </a:cxn>
              </a:cxnLst>
              <a:rect l="0" t="0" r="r" b="b"/>
              <a:pathLst>
                <a:path w="192" h="673">
                  <a:moveTo>
                    <a:pt x="76" y="0"/>
                  </a:moveTo>
                  <a:lnTo>
                    <a:pt x="192" y="660"/>
                  </a:lnTo>
                  <a:lnTo>
                    <a:pt x="116" y="673"/>
                  </a:lnTo>
                  <a:lnTo>
                    <a:pt x="0" y="13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Freeform 125"/>
            <p:cNvSpPr>
              <a:spLocks/>
            </p:cNvSpPr>
            <p:nvPr/>
          </p:nvSpPr>
          <p:spPr bwMode="ltGray">
            <a:xfrm>
              <a:off x="688" y="1888"/>
              <a:ext cx="136" cy="673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36" y="667"/>
                </a:cxn>
                <a:cxn ang="0">
                  <a:pos x="58" y="673"/>
                </a:cxn>
                <a:cxn ang="0">
                  <a:pos x="0" y="7"/>
                </a:cxn>
                <a:cxn ang="0">
                  <a:pos x="77" y="0"/>
                </a:cxn>
              </a:cxnLst>
              <a:rect l="0" t="0" r="r" b="b"/>
              <a:pathLst>
                <a:path w="136" h="673">
                  <a:moveTo>
                    <a:pt x="77" y="0"/>
                  </a:moveTo>
                  <a:lnTo>
                    <a:pt x="136" y="667"/>
                  </a:lnTo>
                  <a:lnTo>
                    <a:pt x="58" y="673"/>
                  </a:lnTo>
                  <a:lnTo>
                    <a:pt x="0" y="7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Rectangle 126"/>
            <p:cNvSpPr>
              <a:spLocks noChangeArrowheads="1"/>
            </p:cNvSpPr>
            <p:nvPr/>
          </p:nvSpPr>
          <p:spPr bwMode="ltGray">
            <a:xfrm>
              <a:off x="578" y="1896"/>
              <a:ext cx="77" cy="67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Freeform 127"/>
            <p:cNvSpPr>
              <a:spLocks/>
            </p:cNvSpPr>
            <p:nvPr/>
          </p:nvSpPr>
          <p:spPr bwMode="ltGray">
            <a:xfrm>
              <a:off x="410" y="1889"/>
              <a:ext cx="135" cy="673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135" y="7"/>
                </a:cxn>
                <a:cxn ang="0">
                  <a:pos x="76" y="673"/>
                </a:cxn>
                <a:cxn ang="0">
                  <a:pos x="0" y="666"/>
                </a:cxn>
                <a:cxn ang="0">
                  <a:pos x="59" y="0"/>
                </a:cxn>
              </a:cxnLst>
              <a:rect l="0" t="0" r="r" b="b"/>
              <a:pathLst>
                <a:path w="135" h="673">
                  <a:moveTo>
                    <a:pt x="59" y="0"/>
                  </a:moveTo>
                  <a:lnTo>
                    <a:pt x="135" y="7"/>
                  </a:lnTo>
                  <a:lnTo>
                    <a:pt x="76" y="673"/>
                  </a:lnTo>
                  <a:lnTo>
                    <a:pt x="0" y="666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Freeform 128"/>
            <p:cNvSpPr>
              <a:spLocks/>
            </p:cNvSpPr>
            <p:nvPr/>
          </p:nvSpPr>
          <p:spPr bwMode="ltGray">
            <a:xfrm>
              <a:off x="243" y="1872"/>
              <a:ext cx="192" cy="672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92" y="13"/>
                </a:cxn>
                <a:cxn ang="0">
                  <a:pos x="76" y="672"/>
                </a:cxn>
                <a:cxn ang="0">
                  <a:pos x="0" y="659"/>
                </a:cxn>
                <a:cxn ang="0">
                  <a:pos x="117" y="0"/>
                </a:cxn>
              </a:cxnLst>
              <a:rect l="0" t="0" r="r" b="b"/>
              <a:pathLst>
                <a:path w="192" h="672">
                  <a:moveTo>
                    <a:pt x="117" y="0"/>
                  </a:moveTo>
                  <a:lnTo>
                    <a:pt x="192" y="13"/>
                  </a:lnTo>
                  <a:lnTo>
                    <a:pt x="76" y="672"/>
                  </a:lnTo>
                  <a:lnTo>
                    <a:pt x="0" y="659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Freeform 129"/>
            <p:cNvSpPr>
              <a:spLocks/>
            </p:cNvSpPr>
            <p:nvPr/>
          </p:nvSpPr>
          <p:spPr bwMode="ltGray">
            <a:xfrm>
              <a:off x="80" y="1845"/>
              <a:ext cx="247" cy="666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247" y="20"/>
                </a:cxn>
                <a:cxn ang="0">
                  <a:pos x="74" y="666"/>
                </a:cxn>
                <a:cxn ang="0">
                  <a:pos x="0" y="646"/>
                </a:cxn>
                <a:cxn ang="0">
                  <a:pos x="172" y="0"/>
                </a:cxn>
              </a:cxnLst>
              <a:rect l="0" t="0" r="r" b="b"/>
              <a:pathLst>
                <a:path w="247" h="666">
                  <a:moveTo>
                    <a:pt x="172" y="0"/>
                  </a:moveTo>
                  <a:lnTo>
                    <a:pt x="247" y="20"/>
                  </a:lnTo>
                  <a:lnTo>
                    <a:pt x="74" y="666"/>
                  </a:lnTo>
                  <a:lnTo>
                    <a:pt x="0" y="646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Freeform 130"/>
            <p:cNvSpPr>
              <a:spLocks/>
            </p:cNvSpPr>
            <p:nvPr/>
          </p:nvSpPr>
          <p:spPr bwMode="ltGray">
            <a:xfrm>
              <a:off x="-80" y="1808"/>
              <a:ext cx="301" cy="656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301" y="27"/>
                </a:cxn>
                <a:cxn ang="0">
                  <a:pos x="72" y="656"/>
                </a:cxn>
                <a:cxn ang="0">
                  <a:pos x="0" y="629"/>
                </a:cxn>
                <a:cxn ang="0">
                  <a:pos x="229" y="0"/>
                </a:cxn>
              </a:cxnLst>
              <a:rect l="0" t="0" r="r" b="b"/>
              <a:pathLst>
                <a:path w="301" h="656">
                  <a:moveTo>
                    <a:pt x="229" y="0"/>
                  </a:moveTo>
                  <a:lnTo>
                    <a:pt x="301" y="27"/>
                  </a:lnTo>
                  <a:lnTo>
                    <a:pt x="72" y="656"/>
                  </a:lnTo>
                  <a:lnTo>
                    <a:pt x="0" y="629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Freeform 131"/>
            <p:cNvSpPr>
              <a:spLocks/>
            </p:cNvSpPr>
            <p:nvPr/>
          </p:nvSpPr>
          <p:spPr bwMode="ltGray">
            <a:xfrm>
              <a:off x="-42" y="1764"/>
              <a:ext cx="160" cy="377"/>
            </a:xfrm>
            <a:custGeom>
              <a:avLst/>
              <a:gdLst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70 w 353"/>
                <a:gd name="connsiteY2" fmla="*/ 639 h 639"/>
                <a:gd name="connsiteX3" fmla="*/ 0 w 353"/>
                <a:gd name="connsiteY3" fmla="*/ 606 h 639"/>
                <a:gd name="connsiteX4" fmla="*/ 193 w 353"/>
                <a:gd name="connsiteY4" fmla="*/ 193 h 639"/>
                <a:gd name="connsiteX5" fmla="*/ 283 w 353"/>
                <a:gd name="connsiteY5" fmla="*/ 0 h 639"/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193 w 353"/>
                <a:gd name="connsiteY2" fmla="*/ 377 h 639"/>
                <a:gd name="connsiteX3" fmla="*/ 70 w 353"/>
                <a:gd name="connsiteY3" fmla="*/ 639 h 639"/>
                <a:gd name="connsiteX4" fmla="*/ 0 w 353"/>
                <a:gd name="connsiteY4" fmla="*/ 606 h 639"/>
                <a:gd name="connsiteX5" fmla="*/ 193 w 353"/>
                <a:gd name="connsiteY5" fmla="*/ 193 h 639"/>
                <a:gd name="connsiteX6" fmla="*/ 283 w 353"/>
                <a:gd name="connsiteY6" fmla="*/ 0 h 639"/>
                <a:gd name="connsiteX0" fmla="*/ 283 w 353"/>
                <a:gd name="connsiteY0" fmla="*/ 0 h 606"/>
                <a:gd name="connsiteX1" fmla="*/ 353 w 353"/>
                <a:gd name="connsiteY1" fmla="*/ 33 h 606"/>
                <a:gd name="connsiteX2" fmla="*/ 193 w 353"/>
                <a:gd name="connsiteY2" fmla="*/ 377 h 606"/>
                <a:gd name="connsiteX3" fmla="*/ 0 w 353"/>
                <a:gd name="connsiteY3" fmla="*/ 606 h 606"/>
                <a:gd name="connsiteX4" fmla="*/ 193 w 353"/>
                <a:gd name="connsiteY4" fmla="*/ 193 h 606"/>
                <a:gd name="connsiteX5" fmla="*/ 283 w 353"/>
                <a:gd name="connsiteY5" fmla="*/ 0 h 606"/>
                <a:gd name="connsiteX0" fmla="*/ 90 w 160"/>
                <a:gd name="connsiteY0" fmla="*/ 0 h 377"/>
                <a:gd name="connsiteX1" fmla="*/ 160 w 160"/>
                <a:gd name="connsiteY1" fmla="*/ 33 h 377"/>
                <a:gd name="connsiteX2" fmla="*/ 0 w 160"/>
                <a:gd name="connsiteY2" fmla="*/ 377 h 377"/>
                <a:gd name="connsiteX3" fmla="*/ 0 w 160"/>
                <a:gd name="connsiteY3" fmla="*/ 193 h 377"/>
                <a:gd name="connsiteX4" fmla="*/ 90 w 160"/>
                <a:gd name="connsiteY4" fmla="*/ 0 h 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" h="377">
                  <a:moveTo>
                    <a:pt x="90" y="0"/>
                  </a:moveTo>
                  <a:lnTo>
                    <a:pt x="160" y="33"/>
                  </a:lnTo>
                  <a:cubicBezTo>
                    <a:pt x="107" y="148"/>
                    <a:pt x="53" y="262"/>
                    <a:pt x="0" y="377"/>
                  </a:cubicBezTo>
                  <a:lnTo>
                    <a:pt x="0" y="193"/>
                  </a:lnTo>
                  <a:cubicBezTo>
                    <a:pt x="30" y="129"/>
                    <a:pt x="60" y="64"/>
                    <a:pt x="9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Freeform 132"/>
            <p:cNvSpPr>
              <a:spLocks/>
            </p:cNvSpPr>
            <p:nvPr/>
          </p:nvSpPr>
          <p:spPr bwMode="ltGray">
            <a:xfrm>
              <a:off x="-42" y="1714"/>
              <a:ext cx="60" cy="136"/>
            </a:xfrm>
            <a:custGeom>
              <a:avLst/>
              <a:gdLst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66 w 400"/>
                <a:gd name="connsiteY2" fmla="*/ 714 h 714"/>
                <a:gd name="connsiteX3" fmla="*/ 0 w 400"/>
                <a:gd name="connsiteY3" fmla="*/ 676 h 714"/>
                <a:gd name="connsiteX4" fmla="*/ 334 w 400"/>
                <a:gd name="connsiteY4" fmla="*/ 96 h 714"/>
                <a:gd name="connsiteX5" fmla="*/ 341 w 400"/>
                <a:gd name="connsiteY5" fmla="*/ 100 h 714"/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7" fmla="*/ 334 w 400"/>
                <a:gd name="connsiteY7" fmla="*/ 96 h 714"/>
                <a:gd name="connsiteX0" fmla="*/ 341 w 400"/>
                <a:gd name="connsiteY0" fmla="*/ 100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275 w 334"/>
                <a:gd name="connsiteY0" fmla="*/ 0 h 614"/>
                <a:gd name="connsiteX1" fmla="*/ 334 w 334"/>
                <a:gd name="connsiteY1" fmla="*/ 35 h 614"/>
                <a:gd name="connsiteX2" fmla="*/ 274 w 334"/>
                <a:gd name="connsiteY2" fmla="*/ 136 h 614"/>
                <a:gd name="connsiteX3" fmla="*/ 0 w 334"/>
                <a:gd name="connsiteY3" fmla="*/ 614 h 614"/>
                <a:gd name="connsiteX4" fmla="*/ 275 w 334"/>
                <a:gd name="connsiteY4" fmla="*/ 0 h 614"/>
                <a:gd name="connsiteX0" fmla="*/ 1 w 60"/>
                <a:gd name="connsiteY0" fmla="*/ 0 h 136"/>
                <a:gd name="connsiteX1" fmla="*/ 60 w 60"/>
                <a:gd name="connsiteY1" fmla="*/ 35 h 136"/>
                <a:gd name="connsiteX2" fmla="*/ 0 w 60"/>
                <a:gd name="connsiteY2" fmla="*/ 136 h 136"/>
                <a:gd name="connsiteX3" fmla="*/ 1 w 60"/>
                <a:gd name="connsiteY3" fmla="*/ 0 h 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" h="136">
                  <a:moveTo>
                    <a:pt x="1" y="0"/>
                  </a:moveTo>
                  <a:lnTo>
                    <a:pt x="60" y="35"/>
                  </a:lnTo>
                  <a:cubicBezTo>
                    <a:pt x="40" y="69"/>
                    <a:pt x="20" y="102"/>
                    <a:pt x="0" y="136"/>
                  </a:cubicBezTo>
                  <a:cubicBezTo>
                    <a:pt x="0" y="91"/>
                    <a:pt x="1" y="45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16152" y="0"/>
            <a:ext cx="7470648" cy="987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457200" y="1188720"/>
            <a:ext cx="8229600" cy="4907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056" y="6364224"/>
            <a:ext cx="2185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3/6/2017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70048" y="6364224"/>
            <a:ext cx="5312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4152" y="6364224"/>
            <a:ext cx="612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01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 cap="none" spc="0">
          <a:ln w="18415" cmpd="sng">
            <a:noFill/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SzPct val="80000"/>
        <a:buFont typeface="Wingdings 2" pitchFamily="18" charset="2"/>
        <a:buChar char="¤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3">
            <a:lumMod val="60000"/>
            <a:lumOff val="40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4">
            <a:lumMod val="60000"/>
            <a:lumOff val="40000"/>
          </a:schemeClr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29CAC7F-9683-4F5E-8BF4-101A4A75AD6B}" type="datetimeFigureOut">
              <a:rPr lang="ru-RU" smtClean="0">
                <a:solidFill>
                  <a:srgbClr val="575F6D"/>
                </a:solidFill>
              </a:rPr>
              <a:pPr/>
              <a:t>06.03.2017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91E7719-18E2-4BE4-B2EE-A7F11A9770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083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N:\Настя\IMG_0001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8784976" cy="14401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Питерский район – среднерусская местность:</a:t>
            </a:r>
          </a:p>
          <a:p>
            <a:pPr marL="0" indent="0">
              <a:buNone/>
            </a:pPr>
            <a:r>
              <a:rPr lang="ru-RU" dirty="0" smtClean="0"/>
              <a:t>Протекает Узень, золотятся поля…</a:t>
            </a:r>
          </a:p>
          <a:p>
            <a:pPr marL="0" indent="0">
              <a:buNone/>
            </a:pPr>
            <a:r>
              <a:rPr lang="ru-RU" dirty="0" smtClean="0"/>
              <a:t>Он еще не обрел мировую известность,</a:t>
            </a:r>
          </a:p>
          <a:p>
            <a:pPr marL="0" indent="0">
              <a:buNone/>
            </a:pPr>
            <a:r>
              <a:rPr lang="ru-RU" dirty="0" smtClean="0"/>
              <a:t>Но для нас этот край – дорогая земля!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868144" y="2551837"/>
            <a:ext cx="30243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Презентацию выполнила: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библиотекарь - краевед</a:t>
            </a:r>
            <a:endParaRPr lang="ru-RU" b="1" dirty="0">
              <a:solidFill>
                <a:schemeClr val="bg1"/>
              </a:solidFill>
              <a:latin typeface="Arial" pitchFamily="34" charset="0"/>
            </a:endParaRPr>
          </a:p>
          <a:p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Резникова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Марина Витальевна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Саратовская область Питерский район</a:t>
            </a:r>
            <a:r>
              <a:rPr lang="en-US" b="1" dirty="0">
                <a:solidFill>
                  <a:schemeClr val="bg1"/>
                </a:solidFill>
              </a:rPr>
              <a:t>  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  </a:t>
            </a:r>
            <a:r>
              <a:rPr lang="ru-RU" b="1" dirty="0" smtClean="0">
                <a:solidFill>
                  <a:schemeClr val="bg1"/>
                </a:solidFill>
              </a:rPr>
              <a:t>с</a:t>
            </a:r>
            <a:r>
              <a:rPr lang="ru-RU" b="1" smtClean="0">
                <a:solidFill>
                  <a:schemeClr val="bg1"/>
                </a:solidFill>
              </a:rPr>
              <a:t>. </a:t>
            </a:r>
            <a:r>
              <a:rPr lang="ru-RU" b="1" dirty="0">
                <a:solidFill>
                  <a:schemeClr val="bg1"/>
                </a:solidFill>
              </a:rPr>
              <a:t>Питерка</a:t>
            </a:r>
            <a:r>
              <a:rPr lang="en-US" b="1" dirty="0">
                <a:solidFill>
                  <a:schemeClr val="bg1"/>
                </a:solidFill>
              </a:rPr>
              <a:t>                       </a:t>
            </a:r>
            <a:r>
              <a:rPr lang="ru-RU" b="1" dirty="0">
                <a:solidFill>
                  <a:schemeClr val="bg1"/>
                </a:solidFill>
              </a:rPr>
              <a:t>МБУК «ПМЦБ»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73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9" name="Рисунок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7" y="1430972"/>
            <a:ext cx="4010025" cy="3996055"/>
          </a:xfrm>
          <a:prstGeom prst="rect">
            <a:avLst/>
          </a:prstGeom>
          <a:noFill/>
        </p:spPr>
      </p:pic>
      <p:pic>
        <p:nvPicPr>
          <p:cNvPr id="10" name="Рисунок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798" y="404664"/>
            <a:ext cx="5010150" cy="1400175"/>
          </a:xfrm>
          <a:prstGeom prst="rect">
            <a:avLst/>
          </a:prstGeom>
          <a:noFill/>
        </p:spPr>
      </p:pic>
      <p:sp>
        <p:nvSpPr>
          <p:cNvPr id="12" name="Поле 11"/>
          <p:cNvSpPr txBox="1"/>
          <p:nvPr/>
        </p:nvSpPr>
        <p:spPr>
          <a:xfrm>
            <a:off x="3465253" y="186224"/>
            <a:ext cx="2047240" cy="161861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7200" dirty="0">
                <a:ln>
                  <a:noFill/>
                </a:ln>
                <a:gradFill>
                  <a:gsLst>
                    <a:gs pos="0">
                      <a:srgbClr val="FC7B79"/>
                    </a:gs>
                    <a:gs pos="75000">
                      <a:srgbClr val="CF2C28"/>
                    </a:gs>
                    <a:gs pos="100000">
                      <a:srgbClr val="C90000"/>
                    </a:gs>
                  </a:gsLst>
                  <a:lin ang="5400000" scaled="0"/>
                </a:gradFill>
                <a:effectLst>
                  <a:outerShdw blurRad="50800" dist="39002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Клуб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3" name="Круглая лента лицом вниз 12"/>
          <p:cNvSpPr/>
          <p:nvPr/>
        </p:nvSpPr>
        <p:spPr>
          <a:xfrm>
            <a:off x="1781174" y="4941168"/>
            <a:ext cx="5581650" cy="1466850"/>
          </a:xfrm>
          <a:prstGeom prst="ellipseRibbon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оле 13"/>
          <p:cNvSpPr txBox="1"/>
          <p:nvPr/>
        </p:nvSpPr>
        <p:spPr>
          <a:xfrm>
            <a:off x="3079432" y="5157192"/>
            <a:ext cx="2985135" cy="139128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6000" b="1" dirty="0">
                <a:ln>
                  <a:noFill/>
                </a:ln>
                <a:gradFill>
                  <a:gsLst>
                    <a:gs pos="0">
                      <a:srgbClr val="FC7B79"/>
                    </a:gs>
                    <a:gs pos="75000">
                      <a:srgbClr val="CF2C28"/>
                    </a:gs>
                    <a:gs pos="100000">
                      <a:srgbClr val="C90000"/>
                    </a:gs>
                  </a:gsLst>
                  <a:lin ang="5400000" scaled="0"/>
                </a:gradFill>
                <a:effectLst>
                  <a:outerShdw blurRad="50800" dist="39002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Краевед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586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ая прямоугольная выноска 15"/>
          <p:cNvSpPr/>
          <p:nvPr/>
        </p:nvSpPr>
        <p:spPr>
          <a:xfrm>
            <a:off x="864022" y="171179"/>
            <a:ext cx="2952328" cy="2465733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46782" y="692696"/>
            <a:ext cx="22452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Девиз  клуба: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«Лишь тот достоин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Уваженья, кто чтит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Историю свою»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068959"/>
            <a:ext cx="4734272" cy="3399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870176" y="3429000"/>
            <a:ext cx="4572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Цель</a:t>
            </a:r>
            <a:r>
              <a:rPr lang="ru-RU" b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: 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Способность духовному, нравственному  возрождению человека. Сберечь и   передать нашим потомкам не только то, что создаётся нами, но и то, что происходило  задолго до нашего рождения – память о земле   Питерской.</a:t>
            </a:r>
            <a:endParaRPr lang="ru-RU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586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1396857" y="247658"/>
            <a:ext cx="5353068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Список членов клуба </a:t>
            </a:r>
            <a:r>
              <a:rPr lang="ru-RU" sz="2800" b="1" i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«Краевед»</a:t>
            </a:r>
            <a:endParaRPr lang="ru-RU" sz="28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95536" y="1166842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1.Анисимов Владислав</a:t>
            </a:r>
          </a:p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2.Берлизов Максим</a:t>
            </a:r>
          </a:p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3.Егоренков Вадим</a:t>
            </a:r>
          </a:p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4.Жуйкова Анастасия</a:t>
            </a:r>
          </a:p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5.Золотов Владислав</a:t>
            </a:r>
          </a:p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6.Косицына Елена</a:t>
            </a:r>
          </a:p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7.Киршин Станислав</a:t>
            </a:r>
          </a:p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8.Мощенко Нина</a:t>
            </a:r>
          </a:p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9.Нуралиева Диана</a:t>
            </a:r>
          </a:p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10.Репринцева Валерия</a:t>
            </a:r>
          </a:p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11. Семенищев Илья</a:t>
            </a:r>
          </a:p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12.Сизикова Анастасия</a:t>
            </a:r>
          </a:p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13.Хомяков Дмитрий</a:t>
            </a:r>
          </a:p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14.Ширшов Вадим</a:t>
            </a:r>
          </a:p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15.Фомин Андрей</a:t>
            </a:r>
          </a:p>
          <a:p>
            <a:pPr lvl="0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16.Янова Яна</a:t>
            </a:r>
          </a:p>
        </p:txBody>
      </p:sp>
      <p:pic>
        <p:nvPicPr>
          <p:cNvPr id="8194" name="Picture 2" descr="C:\Users\Марина\Desktop\фото 2016\Резникова\DSCN46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010" y="1500100"/>
            <a:ext cx="5143148" cy="3857797"/>
          </a:xfrm>
          <a:prstGeom prst="rect">
            <a:avLst/>
          </a:prstGeom>
          <a:ln w="1905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73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75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95536" y="1916832"/>
            <a:ext cx="407196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Руководитель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клуба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Краевед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Библиотекарь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краевед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Резникова Марина Витальевна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  <p:pic>
        <p:nvPicPr>
          <p:cNvPr id="7172" name="Picture 4" descr="C:\Users\Марина\Desktop\фото 2016\Резникова\библио ночь\DSCN43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964"/>
          <a:stretch/>
        </p:blipFill>
        <p:spPr bwMode="auto">
          <a:xfrm>
            <a:off x="5004048" y="476672"/>
            <a:ext cx="2985887" cy="5457802"/>
          </a:xfrm>
          <a:prstGeom prst="rect">
            <a:avLst/>
          </a:prstGeom>
          <a:ln w="1905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73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C:\Users\Марина\Desktop\фото 2016\Резникова\литературное богатство\DSCN475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806" y="3933056"/>
            <a:ext cx="2228602" cy="1628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Марина\Desktop\фото 2016\Резникова\един рос\P102037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387" y="2924944"/>
            <a:ext cx="2448272" cy="168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62387" y="0"/>
            <a:ext cx="457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Мероприятия к 80- </a:t>
            </a:r>
            <a:r>
              <a:rPr kumimoji="0" lang="ru-RU" altLang="ru-RU" sz="2000" b="1" i="1" u="none" strike="noStrike" cap="none" normalizeH="0" baseline="0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летию</a:t>
            </a:r>
            <a:r>
              <a:rPr kumimoji="0" lang="ru-RU" altLang="ru-RU" sz="2000" b="1" i="1" u="none" strike="noStrike" cap="none" normalizeH="0" baseline="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области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«Есть земля, на которой живу я» -Видео экскурсия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«Мой край в веках отраженный» - Видеосалон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«Славен трудом человек» - Кустовой семинар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«Твоей историей дышу» - Обзор краеведческой литературы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«Малая родина- островок земли» -Экскурсия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«От Петровки до Романовки» Исторический экскурс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Книжная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«Три стерляди в голубом поле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«Изба читальня 30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Праздничная программа (ко дню Питерки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«Литературное богатство Питерского района» - Поэтический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вечер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«Время больших перемен»- Кольцевая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«Я эту землю родиной зову» 	Праздничная программа к 80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летию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5" name="Рисунок 14" descr="P10203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610" y="177134"/>
            <a:ext cx="2016224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764" y="177134"/>
            <a:ext cx="2071001" cy="155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C:\Users\Марина\Desktop\фото 2016\Резникова\Экскурсия\P102031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754" y="1764462"/>
            <a:ext cx="1995767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Марина\Desktop\фото 2016\Резникова\един рос\P1020383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834" y="1844824"/>
            <a:ext cx="2220666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Марина\Desktop\фото 2016\Резникова\круговая выставка\DSCN4857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760866"/>
            <a:ext cx="2384196" cy="1680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C:\Users\Марина\Desktop\фото 2016\Резникова\круговая выставка\DSCN4845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4612844"/>
            <a:ext cx="2520281" cy="18286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470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332656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Полевовой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Л.С - Узница концлагеря	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«Память сердца» - Видео, узники концлагерей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Видео-урок	«Место действия – Афганистан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«Хроника первого полёта» - Видео салон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«Космические и земные дороги»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досье	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«Четвероногие первопроходцы»	презентация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«Возраст делу не помеха» - Литератур 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час.</a:t>
            </a: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8640"/>
            <a:ext cx="2133600" cy="284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Марина\Desktop\фото 2016\Резникова\хроника первого полёта\P102027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935" y="1597149"/>
            <a:ext cx="2425065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Марина\Desktop\фото 2016\Резникова\почётные\DSCN471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722" y="3422460"/>
            <a:ext cx="3290426" cy="248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Марина\Desktop\фото 2016\P102076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622" y="4025975"/>
            <a:ext cx="2899410" cy="2172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470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Марина\Desktop\фото 2016\Резникова\Новая папка\P102051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510" y="1844824"/>
            <a:ext cx="2644735" cy="18102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539552" y="260648"/>
            <a:ext cx="4572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Карамзина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«Бедная Лиза».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«Право на честь» - Литературная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 книжных страниц на большой экран»  - презентация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«Я писатель, в этом моё призвание» - Вечер литературный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«Где семья, там и я» - Игра викторина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 творчестве художника Тропинина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Несказанное, синее, нежное» - Вечер поэтического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«Наш край в стихах и прозе» - Книжная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панорама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 мире интересного» - Игра – викторина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309" y="260647"/>
            <a:ext cx="2480569" cy="186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Марина\Desktop\фото 2016\Резникова\несказанное синее, нежное\P102051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320" y="4544887"/>
            <a:ext cx="2642116" cy="2092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Марина\Desktop\фото 2016\Резникова\библио ночь\DSCN433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641" y="3480588"/>
            <a:ext cx="2579737" cy="2057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Марина\Desktop\фото 2016\Резникова\Казаков\P102032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293096"/>
            <a:ext cx="2867025" cy="21507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470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Рождественский переполох» - Театрализованная игра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«Искры добра» - вечер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«Любовь к книге нас объединяет» - праздничная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«Ты одна такая  - единственная, родная» - Праздничная программа (ко дню матери)</a:t>
            </a:r>
          </a:p>
        </p:txBody>
      </p:sp>
      <p:pic>
        <p:nvPicPr>
          <p:cNvPr id="3" name="Рисунок 2" descr="C:\Users\Марина\Desktop\фото 2016\DSCN493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576" y="116633"/>
            <a:ext cx="3127449" cy="2391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Марина\Desktop\фото 2016\Резникова\P102058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68143" y="2348881"/>
            <a:ext cx="3194867" cy="24482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Марина\Desktop\фото 2016\Резникова\надин юбилей\P106060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789040"/>
            <a:ext cx="3039745" cy="2277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Марина\Desktop\фото 2016\Резникова\рождество\DSCN396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3250565" cy="24371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470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476672"/>
            <a:ext cx="313444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«Поэтическое крылечко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»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«Цвет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памяти» </a:t>
            </a:r>
            <a:endParaRPr lang="ru-RU" b="1" dirty="0" smtClean="0">
              <a:latin typeface="Times New Roman"/>
              <a:ea typeface="Calibri"/>
              <a:cs typeface="Times New Roman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«Бессмертный полк» 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" name="Рисунок 4" descr="C:\Users\Марина\Desktop\фото 2016\Резникова\акция поэтическое крылечко\P102029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60648"/>
            <a:ext cx="3055486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Марина\Desktop\фото 2016\Резникова\акция 9 мая\P102042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284984"/>
            <a:ext cx="3174737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Марина\Desktop\фото 2016\Резникова\бесмертн полк\P102042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578" y="2774032"/>
            <a:ext cx="2945130" cy="2209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430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Users\Марина\Desktop\фото 2016\Резникова\Экскурсия\P10203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082" y="3548764"/>
            <a:ext cx="4068150" cy="305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Круглая лента лицом вниз 9"/>
          <p:cNvSpPr/>
          <p:nvPr/>
        </p:nvSpPr>
        <p:spPr>
          <a:xfrm>
            <a:off x="11297" y="4738187"/>
            <a:ext cx="5581650" cy="1466850"/>
          </a:xfrm>
          <a:prstGeom prst="ellipseRibbon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218" name="Picture 2" descr="C:\Users\Марина\Desktop\фото 2016\Резникова\Экскурсия\P10203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28" y="935149"/>
            <a:ext cx="4344264" cy="325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Марина\Desktop\фото 2016\Резникова\Экскурсия\P10203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66" y="908720"/>
            <a:ext cx="4118549" cy="308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7838"/>
            <a:ext cx="5011737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196" y="-115219"/>
            <a:ext cx="3090863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97" y="4738187"/>
            <a:ext cx="3829050" cy="171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599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MSC_RU-RU_MS_BlueUniversal">
  <a:themeElements>
    <a:clrScheme name="Korea03">
      <a:dk1>
        <a:srgbClr val="000000"/>
      </a:dk1>
      <a:lt1>
        <a:srgbClr val="FFFFFF"/>
      </a:lt1>
      <a:dk2>
        <a:srgbClr val="0362B9"/>
      </a:dk2>
      <a:lt2>
        <a:srgbClr val="BCE7FA"/>
      </a:lt2>
      <a:accent1>
        <a:srgbClr val="3DB5DB"/>
      </a:accent1>
      <a:accent2>
        <a:srgbClr val="DF9B29"/>
      </a:accent2>
      <a:accent3>
        <a:srgbClr val="6699FF"/>
      </a:accent3>
      <a:accent4>
        <a:srgbClr val="D361AA"/>
      </a:accent4>
      <a:accent5>
        <a:srgbClr val="A3D75D"/>
      </a:accent5>
      <a:accent6>
        <a:srgbClr val="D36161"/>
      </a:accent6>
      <a:hlink>
        <a:srgbClr val="FF9933"/>
      </a:hlink>
      <a:folHlink>
        <a:srgbClr val="FF3399"/>
      </a:folHlink>
    </a:clrScheme>
    <a:fontScheme name="Korea03">
      <a:majorFont>
        <a:latin typeface="Corbel"/>
        <a:ea typeface=""/>
        <a:cs typeface=""/>
        <a:font script="Jpan" typeface="HG創英角ｺﾞｼｯｸUB"/>
        <a:font script="Hang" typeface="맑은 고딕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w Cen MT"/>
        <a:ea typeface=""/>
        <a:cs typeface=""/>
        <a:font script="Jpan" typeface="HGｺﾞｼｯｸE"/>
        <a:font script="Hang" typeface="휴먼모음T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Korea03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hade val="100000"/>
                <a:satMod val="115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SC_RU-RU_MS_BlueUniversal">
  <a:themeElements>
    <a:clrScheme name="Korea03">
      <a:dk1>
        <a:srgbClr val="000000"/>
      </a:dk1>
      <a:lt1>
        <a:srgbClr val="FFFFFF"/>
      </a:lt1>
      <a:dk2>
        <a:srgbClr val="0362B9"/>
      </a:dk2>
      <a:lt2>
        <a:srgbClr val="BCE7FA"/>
      </a:lt2>
      <a:accent1>
        <a:srgbClr val="3DB5DB"/>
      </a:accent1>
      <a:accent2>
        <a:srgbClr val="DF9B29"/>
      </a:accent2>
      <a:accent3>
        <a:srgbClr val="6699FF"/>
      </a:accent3>
      <a:accent4>
        <a:srgbClr val="D361AA"/>
      </a:accent4>
      <a:accent5>
        <a:srgbClr val="A3D75D"/>
      </a:accent5>
      <a:accent6>
        <a:srgbClr val="D36161"/>
      </a:accent6>
      <a:hlink>
        <a:srgbClr val="FF9933"/>
      </a:hlink>
      <a:folHlink>
        <a:srgbClr val="FF3399"/>
      </a:folHlink>
    </a:clrScheme>
    <a:fontScheme name="Korea03">
      <a:majorFont>
        <a:latin typeface="Corbel"/>
        <a:ea typeface=""/>
        <a:cs typeface=""/>
        <a:font script="Jpan" typeface="HG創英角ｺﾞｼｯｸUB"/>
        <a:font script="Hang" typeface="맑은 고딕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w Cen MT"/>
        <a:ea typeface=""/>
        <a:cs typeface=""/>
        <a:font script="Jpan" typeface="HGｺﾞｼｯｸE"/>
        <a:font script="Hang" typeface="휴먼모음T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Korea03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hade val="100000"/>
                <a:satMod val="115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403</Words>
  <Application>Microsoft Office PowerPoint</Application>
  <PresentationFormat>Экран (4:3)</PresentationFormat>
  <Paragraphs>79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MSC_RU-RU_MS_BlueUniversal</vt:lpstr>
      <vt:lpstr>1_MSC_RU-RU_MS_BlueUniversal</vt:lpstr>
      <vt:lpstr>Эркер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Марина</dc:creator>
  <cp:lastModifiedBy>Admin</cp:lastModifiedBy>
  <cp:revision>19</cp:revision>
  <dcterms:created xsi:type="dcterms:W3CDTF">2016-12-12T05:12:49Z</dcterms:created>
  <dcterms:modified xsi:type="dcterms:W3CDTF">2017-03-06T15:31:55Z</dcterms:modified>
</cp:coreProperties>
</file>