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56" r:id="rId2"/>
    <p:sldId id="297" r:id="rId3"/>
    <p:sldId id="299" r:id="rId4"/>
    <p:sldId id="257" r:id="rId5"/>
    <p:sldId id="262" r:id="rId6"/>
    <p:sldId id="301" r:id="rId7"/>
    <p:sldId id="300" r:id="rId8"/>
    <p:sldId id="292" r:id="rId9"/>
    <p:sldId id="260" r:id="rId10"/>
    <p:sldId id="302" r:id="rId11"/>
    <p:sldId id="261" r:id="rId12"/>
    <p:sldId id="303" r:id="rId13"/>
    <p:sldId id="264" r:id="rId14"/>
    <p:sldId id="308" r:id="rId15"/>
    <p:sldId id="304" r:id="rId16"/>
    <p:sldId id="293" r:id="rId17"/>
    <p:sldId id="291" r:id="rId18"/>
    <p:sldId id="295" r:id="rId19"/>
    <p:sldId id="305" r:id="rId20"/>
    <p:sldId id="258" r:id="rId21"/>
    <p:sldId id="306" r:id="rId22"/>
    <p:sldId id="278" r:id="rId23"/>
    <p:sldId id="274" r:id="rId24"/>
    <p:sldId id="277" r:id="rId25"/>
    <p:sldId id="288" r:id="rId26"/>
    <p:sldId id="290" r:id="rId27"/>
    <p:sldId id="271" r:id="rId28"/>
    <p:sldId id="307" r:id="rId29"/>
    <p:sldId id="263" r:id="rId30"/>
    <p:sldId id="273" r:id="rId31"/>
    <p:sldId id="276" r:id="rId32"/>
    <p:sldId id="275" r:id="rId33"/>
    <p:sldId id="265" r:id="rId34"/>
    <p:sldId id="267" r:id="rId35"/>
    <p:sldId id="280" r:id="rId36"/>
    <p:sldId id="268" r:id="rId37"/>
    <p:sldId id="29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8"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AB1C3-3AE5-466E-8B16-F0D60764F2AB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68680-F615-47BF-8EFA-0318BCC46A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7377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68680-F615-47BF-8EFA-0318BCC46A2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221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68680-F615-47BF-8EFA-0318BCC46A2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697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BFD9-E149-4DBB-AA45-112D9EA611A7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0017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B2E4-FA76-4829-8462-DDD9553E7266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36128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4F1A1-90DA-4C20-B173-068CFF520C1C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622351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A6C0-A86C-4573-9A53-502BD9419A01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801569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9731C-8828-45EF-80D6-E48C18D6696A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53036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8FA3-E5D4-4DF1-9F15-68CE79E79B11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42692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C29F-3CFA-4B70-A289-9E7AB1F2F690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76995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BA6E1-7D0C-4B27-B4A6-8B6818B50152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1012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A9C5-F5BA-4518-BC55-64BDACE56704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32794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E626-74FE-4F43-8E4C-7C2CDBB410C5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679703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6975-5B04-4BE5-96FE-8B1025100CA3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422963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66E3A-4829-4452-8F72-DAD4D43B9F82}" type="datetime1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8C120-4D41-455E-8454-9B5FAE0546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738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2" Type="http://schemas.openxmlformats.org/officeDocument/2006/relationships/audio" Target="file:///D:\&#1044;&#1080;&#1088;&#1077;&#1082;&#1090;&#1086;&#1088;\&#1091;&#1095;&#1080;&#1090;&#1077;&#1083;&#1100;%20&#1088;&#1086;&#1082;&#1091;\Vchitel_roku_-_sl._muz.ta_vik.O.Sichov_m.Mikolaiv__(get-tune.net).mp3" TargetMode="External"/><Relationship Id="rId1" Type="http://schemas.openxmlformats.org/officeDocument/2006/relationships/video" Target="NULL" TargetMode="Externa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microsoft.com/office/2007/relationships/media" Target="../media/media2.wav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microsoft.com/office/2007/relationships/media" Target="../media/media4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9.jpeg"/><Relationship Id="rId5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jpe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video" Target="NULL" TargetMode="External"/><Relationship Id="rId6" Type="http://schemas.microsoft.com/office/2007/relationships/hdphoto" Target="../media/hdphoto3.wdp"/><Relationship Id="rId11" Type="http://schemas.microsoft.com/office/2007/relationships/hdphoto" Target="../media/hdphoto5.wdp"/><Relationship Id="rId15" Type="http://schemas.microsoft.com/office/2007/relationships/media" Target="../media/media11.wav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Relationship Id="rId1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5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6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microsoft.com/office/2007/relationships/media" Target="../media/media19.wav"/><Relationship Id="rId5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7.wav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0.wav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9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5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microsoft.com/office/2007/relationships/media" Target="../media/media21.wav"/><Relationship Id="rId5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2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.png"/><Relationship Id="rId4" Type="http://schemas.microsoft.com/office/2007/relationships/media" Target="../media/media16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8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7.wav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5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3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4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6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9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30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32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33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microsoft.com/office/2007/relationships/media" Target="../media/media36.wav"/><Relationship Id="rId5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2568" y="2389187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152"/>
            <a:ext cx="7474048" cy="428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4437112"/>
            <a:ext cx="6589577" cy="1800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351475"/>
              </a:avLst>
            </a:prstTxWarp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ArtScript" pitchFamily="34" charset="0"/>
              </a:rPr>
              <a:t>Учитель </a:t>
            </a:r>
            <a:r>
              <a:rPr lang="ru-RU" sz="9600" dirty="0">
                <a:solidFill>
                  <a:srgbClr val="FF0000"/>
                </a:solidFill>
                <a:latin typeface="ArtScript" pitchFamily="34" charset="0"/>
              </a:rPr>
              <a:t>року 2012</a:t>
            </a:r>
            <a:endParaRPr lang="ru-RU" sz="96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Vchitel_roku_-_sl._muz.ta_vik.O.Sichov_m.Mikolaiv__(get-tune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7961200"/>
      </p:ext>
    </p:extLst>
  </p:cSld>
  <p:clrMapOvr>
    <a:masterClrMapping/>
  </p:clrMapOvr>
  <p:transition advTm="209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audio>
              <p:cMediaNode numSld="999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  <p:extLst mod="1">
    <p:ext uri="{E180D4A7-C9FB-4DFB-919C-405C955672EB}">
      <p14:showEvtLst xmlns:p14="http://schemas.microsoft.com/office/powerpoint/2010/main" xmlns="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 -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 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SDC171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428736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advTm="458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SDC171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85926"/>
            <a:ext cx="3929090" cy="2946817"/>
          </a:xfrm>
        </p:spPr>
      </p:pic>
      <p:pic>
        <p:nvPicPr>
          <p:cNvPr id="7" name="Содержимое 6" descr="P425014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38623" y="1714488"/>
            <a:ext cx="3905277" cy="2928958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advTm="386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року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 -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 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027" name="Picture 3" descr="D:\Оля\малюнки-скан\фон\0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56915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257"/>
          <a:stretch/>
        </p:blipFill>
        <p:spPr bwMode="auto">
          <a:xfrm>
            <a:off x="197884" y="4869160"/>
            <a:ext cx="4762500" cy="170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M:\Новая папка (2)\SDC17067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275071"/>
      </p:ext>
    </p:extLst>
  </p:cSld>
  <p:clrMapOvr>
    <a:masterClrMapping/>
  </p:clrMapOvr>
  <p:transition advTm="3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148" name="Picture 4" descr="M:\Новая папка (2)\SDC171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1526346"/>
      </p:ext>
    </p:extLst>
  </p:cSld>
  <p:clrMapOvr>
    <a:masterClrMapping/>
  </p:clrMapOvr>
  <p:transition advTm="32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SDC170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4038600" cy="3028950"/>
          </a:xfrm>
        </p:spPr>
      </p:pic>
      <p:pic>
        <p:nvPicPr>
          <p:cNvPr id="7" name="Содержимое 6" descr="SDC171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86182" y="2857495"/>
            <a:ext cx="4429156" cy="3321867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advTm="265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SDC170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advTm="4618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686"/>
          </a:xfrm>
        </p:spPr>
        <p:txBody>
          <a:bodyPr>
            <a:normAutofit fontScale="90000"/>
          </a:bodyPr>
          <a:lstStyle/>
          <a:p>
            <a:r>
              <a:rPr lang="ru-RU" sz="7200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sz="7200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sz="7200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363220" y="2159232"/>
            <a:ext cx="2047240" cy="1809750"/>
            <a:chOff x="363220" y="2159232"/>
            <a:chExt cx="2047240" cy="1809750"/>
          </a:xfrm>
        </p:grpSpPr>
        <p:pic>
          <p:nvPicPr>
            <p:cNvPr id="10" name="Рисунок 9" descr="D:\Оля\малюнки-скан\рамки\14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220" y="2159232"/>
              <a:ext cx="2047240" cy="180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Рисунок 4" descr="M:\Новая папка (2)\SDC17135.JPG"/>
            <p:cNvPicPr/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8294" t="22771" r="18865" b="59572"/>
            <a:stretch/>
          </p:blipFill>
          <p:spPr bwMode="auto">
            <a:xfrm>
              <a:off x="721960" y="2159232"/>
              <a:ext cx="1617791" cy="177382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368682" y="3645024"/>
            <a:ext cx="2047240" cy="1809750"/>
            <a:chOff x="368682" y="3645024"/>
            <a:chExt cx="2047240" cy="1809750"/>
          </a:xfrm>
        </p:grpSpPr>
        <p:pic>
          <p:nvPicPr>
            <p:cNvPr id="13" name="Рисунок 12" descr="D:\Оля\малюнки-скан\рамки\14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682" y="3645024"/>
              <a:ext cx="2047240" cy="180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3" descr="M:\Новая папка (2)\SDC17075.JPG"/>
            <p:cNvPicPr/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026" t="31197" r="37019" b="42947"/>
            <a:stretch/>
          </p:blipFill>
          <p:spPr bwMode="auto">
            <a:xfrm>
              <a:off x="636046" y="3645024"/>
              <a:ext cx="1703705" cy="150495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256409" y="5149974"/>
            <a:ext cx="2047240" cy="1809750"/>
            <a:chOff x="256409" y="5149974"/>
            <a:chExt cx="2047240" cy="1809750"/>
          </a:xfrm>
        </p:grpSpPr>
        <p:pic>
          <p:nvPicPr>
            <p:cNvPr id="12" name="Рисунок 11" descr="D:\Оля\малюнки-скан\рамки\14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409" y="5149974"/>
              <a:ext cx="2047240" cy="180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2" descr="M:\Новая папка (2)\SDC17087.JPG"/>
            <p:cNvPicPr/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500" t="12607" r="62660" b="52135"/>
            <a:stretch/>
          </p:blipFill>
          <p:spPr bwMode="auto">
            <a:xfrm>
              <a:off x="721960" y="5229200"/>
              <a:ext cx="1329760" cy="135560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464278" y="548680"/>
            <a:ext cx="2047240" cy="1809750"/>
            <a:chOff x="464278" y="548680"/>
            <a:chExt cx="2047240" cy="1809750"/>
          </a:xfrm>
        </p:grpSpPr>
        <p:pic>
          <p:nvPicPr>
            <p:cNvPr id="8" name="Рисунок 7" descr="D:\Оля\малюнки-скан\рамки\14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278" y="548680"/>
              <a:ext cx="2047240" cy="180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Рисунок 8" descr="D:\Оля\січень08\літопис\2009-10\Т_Кн-10\IMG_5144.JPG"/>
            <p:cNvPicPr/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987" t="51711" b="5125"/>
            <a:stretch/>
          </p:blipFill>
          <p:spPr bwMode="auto">
            <a:xfrm>
              <a:off x="860360" y="620688"/>
              <a:ext cx="1511935" cy="143954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2555776" y="134046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uk-UA" sz="2800" dirty="0">
                <a:solidFill>
                  <a:prstClr val="black"/>
                </a:solidFill>
              </a:rPr>
              <a:t>Голобородько Надія Григорівна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55776" y="3064107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 err="1" smtClean="0">
                <a:solidFill>
                  <a:prstClr val="black"/>
                </a:solidFill>
              </a:rPr>
              <a:t>Пипа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uk-UA" sz="2800" dirty="0">
                <a:solidFill>
                  <a:prstClr val="black"/>
                </a:solidFill>
              </a:rPr>
              <a:t>Світлана Володимирівна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55776" y="4653136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>
                <a:solidFill>
                  <a:prstClr val="black"/>
                </a:solidFill>
              </a:rPr>
              <a:t>Россоха</a:t>
            </a:r>
            <a:r>
              <a:rPr lang="uk-UA" sz="2800" dirty="0">
                <a:solidFill>
                  <a:prstClr val="black"/>
                </a:solidFill>
              </a:rPr>
              <a:t> Валентина Олексіївна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303649" y="5805264"/>
            <a:ext cx="4572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uk-UA" sz="2800" dirty="0">
                <a:solidFill>
                  <a:prstClr val="black"/>
                </a:solidFill>
              </a:rPr>
              <a:t>Тугай Оксана В</a:t>
            </a:r>
            <a:r>
              <a:rPr lang="uk-UA" sz="2800" dirty="0" smtClean="0">
                <a:solidFill>
                  <a:prstClr val="black"/>
                </a:solidFill>
              </a:rPr>
              <a:t>олодимирівна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7480199"/>
      </p:ext>
    </p:extLst>
  </p:cSld>
  <p:clrMapOvr>
    <a:masterClrMapping/>
  </p:clrMapOvr>
  <p:transition advTm="45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099" name="Picture 3" descr="M:\Новая папка (2)\SDC1707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0738893"/>
      </p:ext>
    </p:extLst>
  </p:cSld>
  <p:clrMapOvr>
    <a:masterClrMapping/>
  </p:clrMapOvr>
  <p:transition advTm="27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SDC1707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4038600" cy="3028950"/>
          </a:xfrm>
        </p:spPr>
      </p:pic>
      <p:pic>
        <p:nvPicPr>
          <p:cNvPr id="7" name="Содержимое 6" descr="SDC1706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286116" y="3214686"/>
            <a:ext cx="4229101" cy="3171826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advTm="349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M:\Новая папка (2)\SDC1708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" name="Picture 2" descr="M:\Новая папка (2)\SDC170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428736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0892297"/>
      </p:ext>
    </p:extLst>
  </p:cSld>
  <p:clrMapOvr>
    <a:masterClrMapping/>
  </p:clrMapOvr>
  <p:transition advTm="33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201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SDC1708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482315"/>
            <a:ext cx="4857784" cy="3643338"/>
          </a:xfrm>
        </p:spPr>
      </p:pic>
      <p:pic>
        <p:nvPicPr>
          <p:cNvPr id="7" name="Содержимое 6" descr="SDC1713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205125" y="3071810"/>
            <a:ext cx="4762533" cy="35719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advTm="34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sz="6000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sz="6000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M:\Новая папка (2)\SDC1708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6424234"/>
      </p:ext>
    </p:extLst>
  </p:cSld>
  <p:clrMapOvr>
    <a:masterClrMapping/>
  </p:clrMapOvr>
  <p:transition advTm="29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Учитель року -2013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IMG_727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714488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 advTm="319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DC171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357298"/>
            <a:ext cx="6606121" cy="495459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advTm="6802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31840" y="6309320"/>
            <a:ext cx="2123256" cy="340147"/>
          </a:xfrm>
        </p:spPr>
        <p:txBody>
          <a:bodyPr/>
          <a:lstStyle/>
          <a:p>
            <a:fld id="{CEE38C59-5D4A-4D4F-9A28-AD16BB927A85}" type="slidenum">
              <a:rPr lang="ru-RU" b="1" smtClean="0">
                <a:solidFill>
                  <a:schemeClr val="tx1"/>
                </a:solidFill>
              </a:rPr>
              <a:pPr/>
              <a:t>16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sz="5400" b="1" i="1" dirty="0" smtClean="0">
                <a:solidFill>
                  <a:srgbClr val="C00000"/>
                </a:solidFill>
                <a:latin typeface="ArtScript" pitchFamily="34" charset="0"/>
              </a:rPr>
              <a:t>201</a:t>
            </a:r>
            <a:r>
              <a:rPr lang="en-US" sz="5400" b="1" i="1" dirty="0" smtClean="0">
                <a:solidFill>
                  <a:srgbClr val="C00000"/>
                </a:solidFill>
                <a:latin typeface="ArtScript" pitchFamily="34" charset="0"/>
              </a:rPr>
              <a:t>3</a:t>
            </a:r>
            <a:endParaRPr lang="ru-RU" sz="5400" b="1" i="1" dirty="0">
              <a:solidFill>
                <a:srgbClr val="C00000"/>
              </a:solidFill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Содержимое 7" descr="SDC17145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857224" y="1357298"/>
            <a:ext cx="6748997" cy="5061748"/>
          </a:xfrm>
        </p:spPr>
      </p:pic>
    </p:spTree>
    <p:extLst>
      <p:ext uri="{BB962C8B-B14F-4D97-AF65-F5344CB8AC3E}">
        <p14:creationId xmlns:p14="http://schemas.microsoft.com/office/powerpoint/2010/main" xmlns="" val="687873600"/>
      </p:ext>
    </p:extLst>
  </p:cSld>
  <p:clrMapOvr>
    <a:masterClrMapping/>
  </p:clrMapOvr>
  <p:transition advTm="46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  <a:latin typeface="ArtScript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Содержимое 7" descr="SDC17149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142976" y="1500174"/>
            <a:ext cx="6643734" cy="4982799"/>
          </a:xfrm>
        </p:spPr>
      </p:pic>
    </p:spTree>
    <p:extLst>
      <p:ext uri="{BB962C8B-B14F-4D97-AF65-F5344CB8AC3E}">
        <p14:creationId xmlns:p14="http://schemas.microsoft.com/office/powerpoint/2010/main" xmlns="" val="1760118379"/>
      </p:ext>
    </p:extLst>
  </p:cSld>
  <p:clrMapOvr>
    <a:masterClrMapping/>
  </p:clrMapOvr>
  <p:transition advTm="29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- 2013 </a:t>
            </a:r>
            <a:endParaRPr lang="ru-RU" b="1" i="1" dirty="0" smtClean="0">
              <a:solidFill>
                <a:srgbClr val="C00000"/>
              </a:solidFill>
              <a:latin typeface="ArtScript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9" name="Содержимое 8" descr="SDC17150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xmlns="" val="1807705680"/>
      </p:ext>
    </p:extLst>
  </p:cSld>
  <p:clrMapOvr>
    <a:masterClrMapping/>
  </p:clrMapOvr>
  <p:transition advTm="31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en-US" b="1" i="1" dirty="0" smtClean="0">
                <a:solidFill>
                  <a:srgbClr val="C00000"/>
                </a:solidFill>
                <a:latin typeface="ArtScript" pitchFamily="34" charset="0"/>
              </a:rPr>
              <a:t>- 2013 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SDC171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500174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ransition advTm="2574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1" name="Picture 3" descr="M:\Новая папка (2)\SDC171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175700"/>
      </p:ext>
    </p:extLst>
  </p:cSld>
  <p:clrMapOvr>
    <a:masterClrMapping/>
  </p:clrMapOvr>
  <p:transition advTm="24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SDC170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643050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ransition advTm="3307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Picture 2" descr="D:\фото\різні_школа\Вчителі 01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22" t="16721"/>
          <a:stretch/>
        </p:blipFill>
        <p:spPr bwMode="auto">
          <a:xfrm>
            <a:off x="971600" y="1412776"/>
            <a:ext cx="589686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326285"/>
      </p:ext>
    </p:extLst>
  </p:cSld>
  <p:clrMapOvr>
    <a:masterClrMapping/>
  </p:clrMapOvr>
  <p:transition advTm="28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D:\Оля\січень08\літопис\2010-11\ТижПідручника\IMG_5638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444"/>
          <a:stretch/>
        </p:blipFill>
        <p:spPr bwMode="auto">
          <a:xfrm>
            <a:off x="2195736" y="1169492"/>
            <a:ext cx="3456384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Объект 3" descr="D:\Оля\січень08\літопис\2010-11\ТижПідручника\IMG_5638.JPG"/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444"/>
          <a:stretch/>
        </p:blipFill>
        <p:spPr bwMode="auto">
          <a:xfrm>
            <a:off x="2143108" y="1214422"/>
            <a:ext cx="3456384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39804081"/>
      </p:ext>
    </p:extLst>
  </p:cSld>
  <p:clrMapOvr>
    <a:masterClrMapping/>
  </p:clrMapOvr>
  <p:transition advTm="24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D:\фото\Презент\DSC00226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49"/>
          <a:stretch/>
        </p:blipFill>
        <p:spPr bwMode="auto">
          <a:xfrm>
            <a:off x="1547664" y="1196752"/>
            <a:ext cx="5291736" cy="50977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909208"/>
      </p:ext>
    </p:extLst>
  </p:cSld>
  <p:clrMapOvr>
    <a:masterClrMapping/>
  </p:clrMapOvr>
  <p:transition advTm="23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" name="Содержимое 9" descr="SDC16961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2500298" y="1357298"/>
            <a:ext cx="3643338" cy="4857784"/>
          </a:xfrm>
        </p:spPr>
      </p:pic>
    </p:spTree>
    <p:extLst>
      <p:ext uri="{BB962C8B-B14F-4D97-AF65-F5344CB8AC3E}">
        <p14:creationId xmlns:p14="http://schemas.microsoft.com/office/powerpoint/2010/main" xmlns="" val="589258336"/>
      </p:ext>
    </p:extLst>
  </p:cSld>
  <p:clrMapOvr>
    <a:masterClrMapping/>
  </p:clrMapOvr>
  <p:transition advTm="23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sz="7200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D:\Оля\січень08\літопис\школа\SDC164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691" y="2132856"/>
            <a:ext cx="5324409" cy="399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665575"/>
      </p:ext>
    </p:extLst>
  </p:cSld>
  <p:clrMapOvr>
    <a:masterClrMapping/>
  </p:clrMapOvr>
  <p:transition advTm="28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sz="7200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8" name="Содержимое 7" descr="SDC1698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571612"/>
            <a:ext cx="3394472" cy="4525963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8433312"/>
      </p:ext>
    </p:extLst>
  </p:cSld>
  <p:clrMapOvr>
    <a:masterClrMapping/>
  </p:clrMapOvr>
  <p:transition advTm="26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DC158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571612"/>
            <a:ext cx="6034617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ransition advTm="2371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171" name="Picture 3" descr="M:\Новая папка (2)\SDC171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2770149"/>
      </p:ext>
    </p:extLst>
  </p:cSld>
  <p:clrMapOvr>
    <a:masterClrMapping/>
  </p:clrMapOvr>
  <p:transition advTm="25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:\Оля\січень08\літопис\2010-11\9тра2011\IMG_61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7"/>
            <a:ext cx="6336704" cy="47589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1743917"/>
      </p:ext>
    </p:extLst>
  </p:cSld>
  <p:clrMapOvr>
    <a:masterClrMapping/>
  </p:clrMapOvr>
  <p:transition advTm="34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:\Оля\січень08\літопис\2011-2012\8 берез\IMG_684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21"/>
          <a:stretch/>
        </p:blipFill>
        <p:spPr bwMode="auto">
          <a:xfrm>
            <a:off x="611560" y="1556792"/>
            <a:ext cx="6186404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775721"/>
      </p:ext>
    </p:extLst>
  </p:cSld>
  <p:clrMapOvr>
    <a:masterClrMapping/>
  </p:clrMapOvr>
  <p:transition advTm="2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:\Оля\січень08\літопис\2010-11\IMG_589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5940425" cy="4455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9296088"/>
      </p:ext>
    </p:extLst>
  </p:cSld>
  <p:clrMapOvr>
    <a:masterClrMapping/>
  </p:clrMapOvr>
  <p:transition advTm="19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9219" name="Picture 3" descr="M:\Новая папка (2)\SDC1707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5920970"/>
      </p:ext>
    </p:extLst>
  </p:cSld>
  <p:clrMapOvr>
    <a:masterClrMapping/>
  </p:clrMapOvr>
  <p:transition advTm="10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D:\Оля\січень08\літопис\2009-10\випуск\IMG_5343.JPG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7" b="34616"/>
          <a:stretch/>
        </p:blipFill>
        <p:spPr bwMode="auto">
          <a:xfrm>
            <a:off x="611560" y="1340768"/>
            <a:ext cx="6603431" cy="39858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34</a:t>
            </a:fld>
            <a:endParaRPr lang="ru-RU"/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7054595"/>
      </p:ext>
    </p:extLst>
  </p:cSld>
  <p:clrMapOvr>
    <a:masterClrMapping/>
  </p:clrMapOvr>
  <p:transition advTm="1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D:\Оля\січень08\літопис\2008-09\Вечорниці\Вечорниці 03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03" t="22744"/>
          <a:stretch/>
        </p:blipFill>
        <p:spPr bwMode="auto">
          <a:xfrm>
            <a:off x="1187624" y="1340768"/>
            <a:ext cx="571254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896638"/>
      </p:ext>
    </p:extLst>
  </p:cSld>
  <p:clrMapOvr>
    <a:masterClrMapping/>
  </p:clrMapOvr>
  <p:transition advTm="24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C00000"/>
                </a:solidFill>
                <a:latin typeface="ArtScript" pitchFamily="34" charset="0"/>
              </a:rPr>
              <a:t>Учитель року 2013</a:t>
            </a:r>
            <a:endParaRPr lang="ru-RU" sz="4800" b="1" i="1" dirty="0">
              <a:solidFill>
                <a:srgbClr val="C00000"/>
              </a:solidFill>
              <a:latin typeface="ArtScript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:\Оля\січень08\літопис\2010-11\День учи теля\IMG_57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5940425" cy="4455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6219215"/>
      </p:ext>
    </p:extLst>
  </p:cSld>
  <p:clrMapOvr>
    <a:masterClrMapping/>
  </p:clrMapOvr>
  <p:transition advTm="40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ArtScript" pitchFamily="34" charset="0"/>
              </a:rPr>
              <a:t>Учитель року </a:t>
            </a:r>
            <a:r>
              <a:rPr lang="ru-RU" b="1" i="1" dirty="0" smtClean="0">
                <a:solidFill>
                  <a:srgbClr val="C00000"/>
                </a:solidFill>
                <a:latin typeface="ArtScript" pitchFamily="34" charset="0"/>
              </a:rPr>
              <a:t>2013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:\Оля\січень08\літопис\2010-11\Каліненко\Суботник\IMG_1987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5940425" cy="4455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120-4D41-455E-8454-9B5FAE054678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2916048"/>
      </p:ext>
    </p:extLst>
  </p:cSld>
  <p:clrMapOvr>
    <a:masterClrMapping/>
  </p:clrMapOvr>
  <p:transition advTm="26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634</TotalTime>
  <Words>177</Words>
  <Application>Microsoft Office PowerPoint</Application>
  <PresentationFormat>Экран (4:3)</PresentationFormat>
  <Paragraphs>77</Paragraphs>
  <Slides>37</Slides>
  <Notes>2</Notes>
  <HiddenSlides>0</HiddenSlides>
  <MMClips>27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Учитель року - 2013</vt:lpstr>
      <vt:lpstr>Учитель року - 2013</vt:lpstr>
      <vt:lpstr>Учитель року - 2013</vt:lpstr>
      <vt:lpstr>Учитель року 2013</vt:lpstr>
      <vt:lpstr>Учитель року - 2013</vt:lpstr>
      <vt:lpstr>Учитель року - 2013</vt:lpstr>
      <vt:lpstr>Учитель року 2013</vt:lpstr>
      <vt:lpstr>Учитель року 2013</vt:lpstr>
      <vt:lpstr>Учитель року - 2013</vt:lpstr>
      <vt:lpstr>Учитель року 2013</vt:lpstr>
      <vt:lpstr>Учитель року 2013</vt:lpstr>
      <vt:lpstr>Учитель року 2013</vt:lpstr>
      <vt:lpstr>Учитель року -2013</vt:lpstr>
      <vt:lpstr>Слайд 15</vt:lpstr>
      <vt:lpstr>Учитель року 2013</vt:lpstr>
      <vt:lpstr>Учитель року 2013</vt:lpstr>
      <vt:lpstr>Учитель року - 2013 </vt:lpstr>
      <vt:lpstr>Учитель року - 2013 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Слайд 28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  <vt:lpstr>Учитель року 2013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року 2012</dc:title>
  <dc:creator>Коляда</dc:creator>
  <cp:lastModifiedBy>Дмитрий Каленюк</cp:lastModifiedBy>
  <cp:revision>49</cp:revision>
  <dcterms:created xsi:type="dcterms:W3CDTF">2012-12-11T15:11:07Z</dcterms:created>
  <dcterms:modified xsi:type="dcterms:W3CDTF">2013-04-26T10:47:13Z</dcterms:modified>
</cp:coreProperties>
</file>