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C8D11A-7CC9-44D0-AFE5-DBCD6D4F46BE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FB5F0B-1FD9-4D59-9407-54E46AF5521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8077200" cy="3313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Современное состояние и перспективы развития </a:t>
            </a:r>
            <a:br>
              <a:rPr lang="ru-RU" dirty="0" smtClean="0"/>
            </a:br>
            <a:r>
              <a:rPr lang="ru-RU" dirty="0" smtClean="0"/>
              <a:t>федеральной службы гражданской обороны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7318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Начальниками МСГО </a:t>
            </a:r>
            <a:r>
              <a:rPr lang="ru-RU" sz="2800" b="1" dirty="0" smtClean="0"/>
              <a:t>являются: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>1. федеральной </a:t>
            </a:r>
            <a:r>
              <a:rPr lang="ru-RU" sz="2800" dirty="0" smtClean="0"/>
              <a:t>МСГО — первый заместитель Министра здравоохранения Рос­сийской Федерации;</a:t>
            </a:r>
            <a:br>
              <a:rPr lang="ru-RU" sz="2800" dirty="0" smtClean="0"/>
            </a:br>
            <a:r>
              <a:rPr lang="ru-RU" sz="2800" dirty="0" smtClean="0"/>
              <a:t>2. субъектов </a:t>
            </a:r>
            <a:r>
              <a:rPr lang="ru-RU" sz="2800" dirty="0" smtClean="0"/>
              <a:t>Российской Федерации, городов, городских районов — руководители органов управления здравоохранением субъектов Российской </a:t>
            </a:r>
            <a:r>
              <a:rPr lang="ru-RU" sz="2800" dirty="0" smtClean="0"/>
              <a:t>3. Федерации</a:t>
            </a:r>
            <a:r>
              <a:rPr lang="ru-RU" sz="2800" dirty="0" smtClean="0"/>
              <a:t>, городов, городских районов;</a:t>
            </a:r>
            <a:br>
              <a:rPr lang="ru-RU" sz="2800" dirty="0" smtClean="0"/>
            </a:br>
            <a:r>
              <a:rPr lang="ru-RU" sz="2800" dirty="0" smtClean="0"/>
              <a:t>сельских округов — главные врачи округов (главные врачи центральных рай­онных больниц);</a:t>
            </a:r>
            <a:br>
              <a:rPr lang="ru-RU" sz="2800" dirty="0" smtClean="0"/>
            </a:br>
            <a:r>
              <a:rPr lang="ru-RU" sz="2800" dirty="0" smtClean="0"/>
              <a:t>4. организаций </a:t>
            </a:r>
            <a:r>
              <a:rPr lang="ru-RU" sz="2800" dirty="0" smtClean="0"/>
              <a:t>— главные врачи медико-санитарных частей этих организаций, заведующие здравпунктами.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image16003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344816" cy="5508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590465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         Появление </a:t>
            </a:r>
            <a:r>
              <a:rPr lang="ru-RU" sz="2800" dirty="0" smtClean="0"/>
              <a:t>Гражданской обороны – это эволюционный, естественный процесс. Преобразование МВПО в Гражданскую оборону ознаменовало начало качественно нового этапа в развитии защиты населения и территорий от опасностей военного характера и, прежде всего, разработки и последовательного формирования стройной системы взглядов на комплексную защиту всего населения, объектов и отраслей народного хозяйства страны от оружия массового поражения, ликвидацию последствий его применения. 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7668344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</TotalTime>
  <Words>74</Words>
  <Application>Microsoft Office PowerPoint</Application>
  <PresentationFormat>Экран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Современное состояние и перспективы развития  федеральной службы гражданской обороны</vt:lpstr>
      <vt:lpstr>Слайд 2</vt:lpstr>
      <vt:lpstr>Начальниками МСГО являются: 1. федеральной МСГО — первый заместитель Министра здравоохранения Рос­сийской Федерации; 2. субъектов Российской Федерации, городов, городских районов — руководители органов управления здравоохранением субъектов Российской 3. Федерации, городов, городских районов; сельских округов — главные врачи округов (главные врачи центральных рай­онных больниц); 4. организаций — главные врачи медико-санитарных частей этих организаций, заведующие здравпунктами. </vt:lpstr>
      <vt:lpstr>Слайд 4</vt:lpstr>
      <vt:lpstr>Слайд 5</vt:lpstr>
      <vt:lpstr>         Появление Гражданской обороны – это эволюционный, естественный процесс. Преобразование МВПО в Гражданскую оборону ознаменовало начало качественно нового этапа в развитии защиты населения и территорий от опасностей военного характера и, прежде всего, разработки и последовательного формирования стройной системы взглядов на комплексную защиту всего населения, объектов и отраслей народного хозяйства страны от оружия массового поражения, ликвидацию последствий его применения.  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Современное состояние и перспективы развития  федеральной службы гражданской обороны</dc:title>
  <dc:creator>Admin</dc:creator>
  <cp:lastModifiedBy>Admin</cp:lastModifiedBy>
  <cp:revision>1</cp:revision>
  <dcterms:created xsi:type="dcterms:W3CDTF">2017-02-07T15:51:19Z</dcterms:created>
  <dcterms:modified xsi:type="dcterms:W3CDTF">2017-02-07T16:25:34Z</dcterms:modified>
</cp:coreProperties>
</file>