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79" r:id="rId4"/>
    <p:sldId id="281" r:id="rId5"/>
    <p:sldId id="274" r:id="rId6"/>
    <p:sldId id="268" r:id="rId7"/>
    <p:sldId id="276" r:id="rId8"/>
    <p:sldId id="282" r:id="rId9"/>
    <p:sldId id="269" r:id="rId10"/>
    <p:sldId id="271" r:id="rId11"/>
    <p:sldId id="278" r:id="rId12"/>
    <p:sldId id="270" r:id="rId13"/>
    <p:sldId id="275" r:id="rId14"/>
    <p:sldId id="273" r:id="rId15"/>
    <p:sldId id="261" r:id="rId16"/>
    <p:sldId id="283" r:id="rId17"/>
    <p:sldId id="262" r:id="rId18"/>
    <p:sldId id="28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73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300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214290"/>
            <a:ext cx="79351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Муниципальное автономное  дошкольное образовательное учреждение «Детский сад № 49»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городского округа город Стерлитамак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Республики Башкортостан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285992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Развивающая 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предметно-пространственная 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среда в ДОО</a:t>
            </a:r>
          </a:p>
          <a:p>
            <a:pPr algn="ctr"/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132856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Направление 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«Познавательное развитие»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вован\Desktop\прс ДОО\DSC05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4214842" cy="32861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C:\Users\вован\Desktop\прс ДОО\DSC05015.JPG"/>
          <p:cNvPicPr>
            <a:picLocks noChangeAspect="1" noChangeArrowheads="1"/>
          </p:cNvPicPr>
          <p:nvPr/>
        </p:nvPicPr>
        <p:blipFill>
          <a:blip r:embed="rId3" cstate="print"/>
          <a:srcRect t="15957"/>
          <a:stretch>
            <a:fillRect/>
          </a:stretch>
        </p:blipFill>
        <p:spPr bwMode="auto">
          <a:xfrm>
            <a:off x="4572000" y="214290"/>
            <a:ext cx="4359277" cy="32147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865" b="2247"/>
          <a:stretch>
            <a:fillRect/>
          </a:stretch>
        </p:blipFill>
        <p:spPr bwMode="auto">
          <a:xfrm>
            <a:off x="142844" y="3500438"/>
            <a:ext cx="4214842" cy="30718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Рисунок 4" descr="DSC0766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5214943" y="2857494"/>
            <a:ext cx="3071834" cy="43577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7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0"/>
                            </p:stCondLst>
                            <p:childTnLst>
                              <p:par>
                                <p:cTn id="22" presetID="2" presetClass="entr" presetSubtype="2" ac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692"/>
          <a:stretch/>
        </p:blipFill>
        <p:spPr>
          <a:xfrm>
            <a:off x="285720" y="214290"/>
            <a:ext cx="4288294" cy="38576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F:\DSC076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491"/>
          <a:stretch>
            <a:fillRect/>
          </a:stretch>
        </p:blipFill>
        <p:spPr bwMode="auto">
          <a:xfrm>
            <a:off x="4643438" y="2807580"/>
            <a:ext cx="4278641" cy="38489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214291"/>
            <a:ext cx="4143404" cy="3214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 descr="I:\DSC076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500438"/>
            <a:ext cx="4143403" cy="3143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26"/>
          <a:stretch/>
        </p:blipFill>
        <p:spPr>
          <a:xfrm>
            <a:off x="4500562" y="214290"/>
            <a:ext cx="4356124" cy="3143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54" r="3694" b="1106"/>
          <a:stretch/>
        </p:blipFill>
        <p:spPr>
          <a:xfrm>
            <a:off x="4500562" y="3429000"/>
            <a:ext cx="4453666" cy="32506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0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3" presetID="27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564904"/>
            <a:ext cx="72728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Направление 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«Физическое развитие»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1500174"/>
            <a:ext cx="3857652" cy="40197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I:\DSC076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47988" y="3066992"/>
            <a:ext cx="3191430" cy="40005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:\DCIM\Camera\IMG_20141031_13245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045" r="9687"/>
          <a:stretch/>
        </p:blipFill>
        <p:spPr bwMode="auto">
          <a:xfrm>
            <a:off x="4643438" y="285728"/>
            <a:ext cx="4000528" cy="31458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214291"/>
            <a:ext cx="4107687" cy="63579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38" y="214289"/>
            <a:ext cx="4156744" cy="63579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7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4864"/>
            <a:ext cx="87484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Направление 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«Социально-коммуникативное развитие»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07662.JPG"/>
          <p:cNvPicPr>
            <a:picLocks noChangeAspect="1"/>
          </p:cNvPicPr>
          <p:nvPr/>
        </p:nvPicPr>
        <p:blipFill>
          <a:blip r:embed="rId2" cstate="print"/>
          <a:srcRect r="3125" b="3543"/>
          <a:stretch>
            <a:fillRect/>
          </a:stretch>
        </p:blipFill>
        <p:spPr>
          <a:xfrm rot="5400000">
            <a:off x="321439" y="107136"/>
            <a:ext cx="3429024" cy="3643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C:\Users\вован\Desktop\прс ДОО\DSC031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357801" y="71431"/>
            <a:ext cx="3429024" cy="37147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3" descr="C:\Users\вован\Desktop\прс ДОО\DSC05018.JPG"/>
          <p:cNvPicPr>
            <a:picLocks noChangeAspect="1" noChangeArrowheads="1"/>
          </p:cNvPicPr>
          <p:nvPr/>
        </p:nvPicPr>
        <p:blipFill>
          <a:blip r:embed="rId4" cstate="print"/>
          <a:srcRect t="17442"/>
          <a:stretch>
            <a:fillRect/>
          </a:stretch>
        </p:blipFill>
        <p:spPr bwMode="auto">
          <a:xfrm>
            <a:off x="2571736" y="3714752"/>
            <a:ext cx="4219094" cy="2928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7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вован\Desktop\прс ДОО\DSC05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214289"/>
            <a:ext cx="4291483" cy="30829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7" name="Picture 3" descr="C:\Users\вован\Desktop\прс ДОО\DSC05029.JPG"/>
          <p:cNvPicPr>
            <a:picLocks noChangeAspect="1" noChangeArrowheads="1"/>
          </p:cNvPicPr>
          <p:nvPr/>
        </p:nvPicPr>
        <p:blipFill>
          <a:blip r:embed="rId3" cstate="print"/>
          <a:srcRect l="19091" r="10000"/>
          <a:stretch>
            <a:fillRect/>
          </a:stretch>
        </p:blipFill>
        <p:spPr bwMode="auto">
          <a:xfrm>
            <a:off x="177207" y="3429000"/>
            <a:ext cx="4238353" cy="3143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3436210"/>
            <a:ext cx="4286280" cy="31458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27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492896"/>
            <a:ext cx="64087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Направление 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«Речевое развитие»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вован\Desktop\прс ДОО\DSC031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37974"/>
            <a:ext cx="3929090" cy="34339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DSC07657.JPG"/>
          <p:cNvPicPr>
            <a:picLocks noChangeAspect="1"/>
          </p:cNvPicPr>
          <p:nvPr/>
        </p:nvPicPr>
        <p:blipFill>
          <a:blip r:embed="rId3" cstate="print"/>
          <a:srcRect t="6354" b="5104"/>
          <a:stretch>
            <a:fillRect/>
          </a:stretch>
        </p:blipFill>
        <p:spPr>
          <a:xfrm rot="5400000">
            <a:off x="5277574" y="-80265"/>
            <a:ext cx="3376027" cy="39282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 descr="C:\Users\вован\Desktop\прс ДОО\DSC032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3571876"/>
            <a:ext cx="4572032" cy="32861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7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60848"/>
            <a:ext cx="850109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Направление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«Художественно-эстетическое развитие»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76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3429000"/>
            <a:ext cx="4090040" cy="32147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035" y="1357298"/>
            <a:ext cx="4134245" cy="41434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2559"/>
          <a:stretch/>
        </p:blipFill>
        <p:spPr>
          <a:xfrm>
            <a:off x="214282" y="214290"/>
            <a:ext cx="4071966" cy="3143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вован\Desktop\прс ДОО\DSC03212.JPG"/>
          <p:cNvPicPr>
            <a:picLocks noChangeAspect="1" noChangeArrowheads="1"/>
          </p:cNvPicPr>
          <p:nvPr/>
        </p:nvPicPr>
        <p:blipFill>
          <a:blip r:embed="rId2" cstate="print"/>
          <a:srcRect l="3961" r="20453"/>
          <a:stretch>
            <a:fillRect/>
          </a:stretch>
        </p:blipFill>
        <p:spPr bwMode="auto">
          <a:xfrm>
            <a:off x="1785918" y="214290"/>
            <a:ext cx="5072098" cy="32861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4" descr="C:\Users\вован\Desktop\прс ДОО\DSC05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71876"/>
            <a:ext cx="4143404" cy="3080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C:\Users\вован\Desktop\прс ДОО\DSC03224.JPG"/>
          <p:cNvPicPr>
            <a:picLocks noChangeAspect="1" noChangeArrowheads="1"/>
          </p:cNvPicPr>
          <p:nvPr/>
        </p:nvPicPr>
        <p:blipFill>
          <a:blip r:embed="rId4" cstate="print"/>
          <a:srcRect l="18868"/>
          <a:stretch>
            <a:fillRect/>
          </a:stretch>
        </p:blipFill>
        <p:spPr bwMode="auto">
          <a:xfrm rot="5400000">
            <a:off x="5192813" y="2951063"/>
            <a:ext cx="3071834" cy="43134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263" t="17748"/>
          <a:stretch/>
        </p:blipFill>
        <p:spPr>
          <a:xfrm>
            <a:off x="142844" y="571480"/>
            <a:ext cx="4204575" cy="5484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809" t="5127" r="1176"/>
          <a:stretch/>
        </p:blipFill>
        <p:spPr>
          <a:xfrm>
            <a:off x="4286248" y="642918"/>
            <a:ext cx="4643470" cy="5456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27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900igr.net/datas/informatika/Obekty-slajda/0011-011-Blagodarju-za-vnimani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31" t="4463" b="10768"/>
          <a:stretch/>
        </p:blipFill>
        <p:spPr bwMode="auto">
          <a:xfrm>
            <a:off x="467544" y="1556792"/>
            <a:ext cx="6311751" cy="4104456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48</Words>
  <Application>Microsoft Office PowerPoint</Application>
  <PresentationFormat>Экран (4:3)</PresentationFormat>
  <Paragraphs>16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вован</dc:creator>
  <cp:lastModifiedBy>вован</cp:lastModifiedBy>
  <cp:revision>22</cp:revision>
  <dcterms:created xsi:type="dcterms:W3CDTF">2015-01-29T09:50:26Z</dcterms:created>
  <dcterms:modified xsi:type="dcterms:W3CDTF">2017-02-01T06:00:57Z</dcterms:modified>
</cp:coreProperties>
</file>