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60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665E770-D4EE-4C6D-9F67-97008721F78C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FCE3335-BEDE-4120-885B-8A36C127CF7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357430"/>
            <a:ext cx="8229600" cy="1399032"/>
          </a:xfrm>
        </p:spPr>
        <p:txBody>
          <a:bodyPr/>
          <a:lstStyle/>
          <a:p>
            <a:pPr algn="ctr"/>
            <a:r>
              <a:rPr lang="ru-RU" b="1" dirty="0" smtClean="0"/>
              <a:t>Ласточкино Гнездо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42862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FFFFFF"/>
                </a:solidFill>
                <a:latin typeface="Arial" charset="0"/>
                <a:ea typeface="GungsuhChe" pitchFamily="49" charset="-127"/>
              </a:rPr>
              <a:t>Подготовила:</a:t>
            </a:r>
          </a:p>
          <a:p>
            <a:r>
              <a:rPr lang="ru-RU" sz="2400" dirty="0" smtClean="0">
                <a:solidFill>
                  <a:srgbClr val="FFFFFF"/>
                </a:solidFill>
                <a:latin typeface="Arial" charset="0"/>
                <a:ea typeface="GungsuhChe" pitchFamily="49" charset="-127"/>
              </a:rPr>
              <a:t>Коврига Дарья</a:t>
            </a:r>
          </a:p>
          <a:p>
            <a:r>
              <a:rPr lang="ru-RU" sz="2400" dirty="0" smtClean="0">
                <a:solidFill>
                  <a:srgbClr val="FFFFFF"/>
                </a:solidFill>
                <a:latin typeface="Arial" charset="0"/>
                <a:ea typeface="GungsuhChe" pitchFamily="49" charset="-127"/>
              </a:rPr>
              <a:t>4 «Б» класс</a:t>
            </a:r>
            <a:endParaRPr lang="ru-RU" sz="2400" dirty="0">
              <a:solidFill>
                <a:srgbClr val="FFFFFF"/>
              </a:solidFill>
              <a:latin typeface="Arial" charset="0"/>
              <a:ea typeface="GungsuhChe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8858280" cy="1714512"/>
          </a:xfrm>
        </p:spPr>
        <p:txBody>
          <a:bodyPr>
            <a:noAutofit/>
          </a:bodyPr>
          <a:lstStyle/>
          <a:p>
            <a:pPr algn="just"/>
            <a:r>
              <a:rPr lang="ru-RU" sz="2600" b="1" dirty="0" smtClean="0"/>
              <a:t>	На </a:t>
            </a:r>
            <a:r>
              <a:rPr lang="ru-RU" sz="2600" b="1" dirty="0" smtClean="0"/>
              <a:t>Аврориной скале </a:t>
            </a:r>
            <a:r>
              <a:rPr lang="ru-RU" sz="2600" b="1" dirty="0" smtClean="0"/>
              <a:t>между </a:t>
            </a:r>
            <a:r>
              <a:rPr lang="ru-RU" sz="2600" b="1" dirty="0" smtClean="0"/>
              <a:t>Ливадией и </a:t>
            </a:r>
            <a:r>
              <a:rPr lang="ru-RU" sz="2600" b="1" dirty="0" err="1" smtClean="0"/>
              <a:t>Мисхором</a:t>
            </a:r>
            <a:r>
              <a:rPr lang="ru-RU" sz="2600" b="1" dirty="0" smtClean="0"/>
              <a:t> возвышается романтический замок «Ласточкино гнездо</a:t>
            </a:r>
            <a:r>
              <a:rPr lang="ru-RU" sz="2600" b="1" dirty="0" smtClean="0"/>
              <a:t>»</a:t>
            </a:r>
            <a:r>
              <a:rPr lang="ru-RU" sz="2600" b="1" dirty="0" smtClean="0"/>
              <a:t> </a:t>
            </a:r>
            <a:r>
              <a:rPr lang="ru-RU" sz="2600" b="1" dirty="0" smtClean="0"/>
              <a:t>ставший </a:t>
            </a:r>
            <a:r>
              <a:rPr lang="ru-RU" sz="2600" b="1" dirty="0" smtClean="0"/>
              <a:t>своеобразной эмблемой Южного берега Крыма.</a:t>
            </a:r>
            <a:endParaRPr lang="ru-RU" sz="2600" b="1" dirty="0"/>
          </a:p>
        </p:txBody>
      </p:sp>
      <p:pic>
        <p:nvPicPr>
          <p:cNvPr id="1026" name="Picture 2" descr="D:\ШКОЛА\Ласточкино гнездо\lastochkino_gnezdo_002_deadokey.livejournal.c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8003752" cy="5072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8929718" cy="1857388"/>
          </a:xfrm>
        </p:spPr>
        <p:txBody>
          <a:bodyPr>
            <a:noAutofit/>
          </a:bodyPr>
          <a:lstStyle/>
          <a:p>
            <a:pPr algn="just"/>
            <a:r>
              <a:rPr lang="ru-RU" sz="2600" b="1" dirty="0" smtClean="0"/>
              <a:t>Он был построен в 1912 г. по проекту архитектора А. В. </a:t>
            </a:r>
            <a:r>
              <a:rPr lang="ru-RU" sz="2600" b="1" dirty="0" smtClean="0"/>
              <a:t>Шервуда</a:t>
            </a:r>
            <a:r>
              <a:rPr lang="ru-RU" sz="2600" b="1" dirty="0" smtClean="0"/>
              <a:t>.</a:t>
            </a:r>
            <a:r>
              <a:rPr lang="ru-RU" sz="2600" b="1" dirty="0" smtClean="0"/>
              <a:t> У дворца высокая трехъярусная башня, стены со стрельчатыми окнами уступами поднимаются к круглой башне с зубчатыми шпилями.</a:t>
            </a:r>
            <a:endParaRPr lang="ru-RU" sz="2600" b="1" dirty="0" smtClean="0"/>
          </a:p>
        </p:txBody>
      </p:sp>
      <p:pic>
        <p:nvPicPr>
          <p:cNvPr id="2050" name="Picture 2" descr="D:\ШКОЛА\Ласточкино гнездо\lastochkino_gnezdo_007_deadokey.livejournal.c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69002"/>
            <a:ext cx="7643866" cy="4788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928802"/>
          </a:xfrm>
        </p:spPr>
        <p:txBody>
          <a:bodyPr>
            <a:noAutofit/>
          </a:bodyPr>
          <a:lstStyle/>
          <a:p>
            <a:pPr algn="just"/>
            <a:r>
              <a:rPr lang="ru-RU" sz="2600" b="1" dirty="0" smtClean="0"/>
              <a:t>“Ласточкино гнездо” очень удачно расположено на скале, со стороны моря не сразу замечаешь, что его размеры не велики — ширина 10, длина 20 и высота 12 метров.</a:t>
            </a:r>
          </a:p>
        </p:txBody>
      </p:sp>
      <p:pic>
        <p:nvPicPr>
          <p:cNvPr id="3074" name="Picture 2" descr="D:\ШКОЛА\Ласточкино гнездо\lastochkino_gnezdo_006_deadokey.livejournal.c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85926"/>
            <a:ext cx="8110403" cy="5072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 </a:t>
            </a:r>
            <a:r>
              <a:rPr lang="ru-RU" sz="2900" b="1" dirty="0" smtClean="0"/>
              <a:t>С “</a:t>
            </a:r>
            <a:r>
              <a:rPr lang="ru-RU" sz="2900" b="1" dirty="0" smtClean="0"/>
              <a:t>Ласточкиного </a:t>
            </a:r>
            <a:r>
              <a:rPr lang="ru-RU" sz="2900" b="1" dirty="0" smtClean="0"/>
              <a:t>гнезда” открывается вид на Ялту, Ялтинскую бухту и Аю-Даг.</a:t>
            </a:r>
            <a:endParaRPr lang="ru-RU" sz="2900" dirty="0"/>
          </a:p>
        </p:txBody>
      </p:sp>
      <p:pic>
        <p:nvPicPr>
          <p:cNvPr id="4098" name="Picture 2" descr="D:\ШКОЛА\Ласточкино гнездо\lastochkino_gnezdo_003_deadokey.livejournal.c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531159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661308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/>
              <a:t>После землетрясения 1927 года, власти города постановили признать Аврорину скалу аварийной, и доступ на видовую </a:t>
            </a:r>
            <a:r>
              <a:rPr lang="ru-RU" sz="2900" b="1" dirty="0" smtClean="0"/>
              <a:t>площадку </a:t>
            </a:r>
            <a:r>
              <a:rPr lang="ru-RU" sz="2900" b="1" dirty="0" smtClean="0"/>
              <a:t>был закрыт.</a:t>
            </a:r>
            <a:r>
              <a:rPr lang="ru-RU" b="1" dirty="0" smtClean="0"/>
              <a:t> </a:t>
            </a:r>
            <a:endParaRPr lang="ru-RU" dirty="0"/>
          </a:p>
        </p:txBody>
      </p:sp>
      <p:pic>
        <p:nvPicPr>
          <p:cNvPr id="5122" name="Picture 2" descr="D:\ШКОЛА\Ласточкино гнездо\lastochkino_gnezdo_old_1914_deadokey.livejournal.c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9144000" cy="427412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6211669"/>
            <a:ext cx="89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Ласточкино гнездо в 1925 году, прямо перед землетрясением.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700" b="1" dirty="0" smtClean="0"/>
              <a:t>Старые </a:t>
            </a:r>
            <a:r>
              <a:rPr lang="ru-RU" sz="2700" b="1" dirty="0" smtClean="0"/>
              <a:t>фотографии до </a:t>
            </a:r>
            <a:r>
              <a:rPr lang="ru-RU" sz="2700" b="1" dirty="0" smtClean="0"/>
              <a:t>1912 года</a:t>
            </a:r>
            <a:r>
              <a:rPr lang="ru-RU" sz="2700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D:\ШКОЛА\Ласточкино гнездо\lastochkino_gnezdo_old_1910_2_deadokey.livejournal.c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22663"/>
            <a:ext cx="9144000" cy="5635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ШКОЛА\Ласточкино гнездо\lastochkino_gnezdo_old_1910_3_deadokey.livejournal.c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854"/>
            <a:ext cx="8286776" cy="6849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229600" cy="1399032"/>
          </a:xfrm>
        </p:spPr>
        <p:txBody>
          <a:bodyPr/>
          <a:lstStyle/>
          <a:p>
            <a:pPr algn="ctr"/>
            <a:r>
              <a:rPr lang="ru-RU" b="1" dirty="0" smtClean="0"/>
              <a:t>Спасибо за внимание!!!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</TotalTime>
  <Words>89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Ласточкино Гнездо </vt:lpstr>
      <vt:lpstr> На Аврориной скале между Ливадией и Мисхором возвышается романтический замок «Ласточкино гнездо» ставший своеобразной эмблемой Южного берега Крыма.</vt:lpstr>
      <vt:lpstr>Он был построен в 1912 г. по проекту архитектора А. В. Шервуда. У дворца высокая трехъярусная башня, стены со стрельчатыми окнами уступами поднимаются к круглой башне с зубчатыми шпилями.</vt:lpstr>
      <vt:lpstr>“Ласточкино гнездо” очень удачно расположено на скале, со стороны моря не сразу замечаешь, что его размеры не велики — ширина 10, длина 20 и высота 12 метров.</vt:lpstr>
      <vt:lpstr> С “Ласточкиного гнезда” открывается вид на Ялту, Ялтинскую бухту и Аю-Даг.</vt:lpstr>
      <vt:lpstr>После землетрясения 1927 года, власти города постановили признать Аврорину скалу аварийной, и доступ на видовую площадку был закрыт. </vt:lpstr>
      <vt:lpstr>Старые фотографии до 1912 года. </vt:lpstr>
      <vt:lpstr>Слайд 8</vt:lpstr>
      <vt:lpstr>Спасибо за внимание!!!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денис1</dc:creator>
  <cp:lastModifiedBy>денис1</cp:lastModifiedBy>
  <cp:revision>7</cp:revision>
  <dcterms:created xsi:type="dcterms:W3CDTF">2016-10-18T18:05:33Z</dcterms:created>
  <dcterms:modified xsi:type="dcterms:W3CDTF">2016-10-18T18:34:13Z</dcterms:modified>
</cp:coreProperties>
</file>