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4" r:id="rId6"/>
    <p:sldId id="261" r:id="rId7"/>
    <p:sldId id="262" r:id="rId8"/>
    <p:sldId id="272" r:id="rId9"/>
    <p:sldId id="267" r:id="rId10"/>
    <p:sldId id="273" r:id="rId11"/>
    <p:sldId id="264" r:id="rId12"/>
    <p:sldId id="271" r:id="rId13"/>
    <p:sldId id="275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622" y="-4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74B03-E548-4F05-8A52-A51BA3793C92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DF60F-6AD2-4993-985A-ABC7AE1C7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EB54214-4165-42FE-B7F6-F4DB3E59F135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3A577E7-BC3F-423C-90E9-90C625119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4DAC4-E552-4258-B502-9AACCCBF5E21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9388C-423E-44A2-8ECF-C933E7EBD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5C649-BEF5-4AC5-97CD-B024DB06234E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1568B-3C3A-4D3A-A876-44EBA3EF5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456B-ADD4-455F-9FD6-C9CABAE62662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F8C54-7AC1-4270-8CD0-8D3194627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FB3715F-0B3F-404E-9769-FAB4B8281C8B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AB132A2-F454-4B4F-9231-D702F99F6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A88F6-1E38-47C5-A3D2-28957719A2FE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97C65-CC2A-46C4-BD46-D9E4BE2ED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3324411-4D56-402C-9E67-6B693D63541B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01239C6-97AF-4182-93C1-B18DAC0D9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5965F6B-89EC-453E-ADEF-D97F5E2A7DF4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E9079C1-D3A5-41DF-9E05-E84ACDBA7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1D1AE-ECB1-487E-A68F-D9820ECE3E18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9D412-33A2-4CAA-B6D3-337C56AD9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11806-F90D-4F74-9462-F9B4B54DE747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1EEDA-175D-41EF-8B5B-64BE5A6F6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665092-E673-4186-A6A2-0F6B51C39CDB}" type="datetimeFigureOut">
              <a:rPr lang="ru-RU"/>
              <a:pPr>
                <a:defRPr/>
              </a:pPr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7A1A5A-2A4B-4EC0-8EEF-D0DCCC80D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0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513" y="260350"/>
            <a:ext cx="6262687" cy="47577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8542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3200" dirty="0" smtClean="0"/>
              <a:t>Творческий проект </a:t>
            </a:r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/>
              <a:t>                «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Мы сажаем лук»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Воспитатели первой младшей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группы:Мелихова.М.М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Евтушенко.Л.А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8963" y="333375"/>
            <a:ext cx="6913562" cy="518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F0"/>
                </a:solidFill>
              </a:rPr>
              <a:t>Актуальность проекта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ru-RU" smtClean="0"/>
              <a:t>Актуальность: Явления и объекты природы привлекают внимание детей своей красотой ,  яркостью красок, разнообразием. Чем глубже ребёнок познаёт окружающий мир ,  тем больше у него возникает вопросов. Основная задача взрослого состоит в том, чтобы помочь найти на них ответы. Каждый ребёнок - внимательный наблюдатель и  исследователь, может открыть в нём  что- то новое. А мир растений многообразный и удивительный.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0"/>
            <a:ext cx="6172200" cy="666908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sz="2400" cap="none" smtClean="0">
                <a:solidFill>
                  <a:srgbClr val="FF0000"/>
                </a:solidFill>
              </a:rPr>
              <a:t>ЦЕЛЬ ПРОЕКТА: </a:t>
            </a:r>
            <a:r>
              <a:rPr lang="ru-RU" sz="1800" cap="none" smtClean="0"/>
              <a:t>ФОРМИРОВАТЬ У ДЕТЕЙ ПОЗНАВАТЕЛЬНЫЙ ИНТЕРЕС К ЛУКУ ЧЕРЕЗ ПРОЕКТНО-ИССЛЕДОВАТЕЛЬСКУЮ ДЕЯТЕЛЬНОСТЬ И ОРГАНИЗАЦИЮ ХУДОЖЕСТВЕННО  ПРОДУКТИВНОЙ ТВОРЧЕСКОЙ ДЕЯТЕЛЬНОСТИ.</a:t>
            </a:r>
            <a:br>
              <a:rPr lang="ru-RU" sz="1800" cap="none" smtClean="0"/>
            </a:br>
            <a:r>
              <a:rPr lang="ru-RU" sz="1800" cap="none" smtClean="0">
                <a:solidFill>
                  <a:srgbClr val="FF0000"/>
                </a:solidFill>
              </a:rPr>
              <a:t>ЗАДАЧИ ПРОЕКТА:</a:t>
            </a:r>
            <a:r>
              <a:rPr lang="ru-RU" sz="1800" cap="none" smtClean="0"/>
              <a:t>1. УЧИТЬ ДЕТЕЙ ЕЖЕДНЕВНО УХАЖИВАТЬ ЗА ЛУКОМ В КОМНАТНЫХ УСЛОВИЯХ.</a:t>
            </a:r>
            <a:br>
              <a:rPr lang="ru-RU" sz="1800" cap="none" smtClean="0"/>
            </a:br>
            <a:r>
              <a:rPr lang="ru-RU" sz="1800" cap="none" smtClean="0"/>
              <a:t>2.ФОРМИРОВАТЬ ПРЕДСТАВЛЕНИЕ ДЕТЕЙ О НЕОБХОДИМОСТИ СВЕТА , ТЕПЛА ,ВОДЫ ДЛЯ РОСТА РАСТЕНИЙ</a:t>
            </a:r>
            <a:br>
              <a:rPr lang="ru-RU" sz="1800" cap="none" smtClean="0"/>
            </a:br>
            <a:r>
              <a:rPr lang="ru-RU" sz="1800" cap="none" smtClean="0"/>
              <a:t>3. УЧИТЬ ВЫПОЛНЯТЬ ИНДИВИДУАЛЬНЫЕ И КОЛЛЕКТИВНЫЕ ПОРУЧЕНИЯ , НАУЧИТЬ ДЕТЕЙ ВИДЕТЬ РЕЗУЛЬТАТЫ СВОЕГО ТРУДА.  </a:t>
            </a:r>
            <a:br>
              <a:rPr lang="ru-RU" sz="1800" cap="none" smtClean="0"/>
            </a:br>
            <a:endParaRPr lang="ru-RU" sz="1800" cap="none" smtClean="0"/>
          </a:p>
        </p:txBody>
      </p:sp>
      <p:sp>
        <p:nvSpPr>
          <p:cNvPr id="15362" name="Текст 2"/>
          <p:cNvSpPr>
            <a:spLocks noGrp="1"/>
          </p:cNvSpPr>
          <p:nvPr>
            <p:ph type="body" idx="1"/>
          </p:nvPr>
        </p:nvSpPr>
        <p:spPr>
          <a:xfrm>
            <a:off x="1908175" y="115888"/>
            <a:ext cx="6191250" cy="5402262"/>
          </a:xfrm>
        </p:spPr>
        <p:txBody>
          <a:bodyPr/>
          <a:lstStyle/>
          <a:p>
            <a:endParaRPr lang="ru-RU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Участники </a:t>
            </a:r>
            <a:r>
              <a:rPr lang="ru-RU" dirty="0" err="1" smtClean="0"/>
              <a:t>проекта</a:t>
            </a:r>
            <a:r>
              <a:rPr lang="ru-RU" sz="2400" dirty="0" err="1" smtClean="0"/>
              <a:t>:дети</a:t>
            </a:r>
            <a:r>
              <a:rPr lang="en-US" sz="2400" dirty="0" smtClean="0"/>
              <a:t> </a:t>
            </a:r>
            <a:r>
              <a:rPr lang="en-US" sz="2400" dirty="0"/>
              <a:t>I</a:t>
            </a:r>
            <a:r>
              <a:rPr lang="en-US" sz="2400" dirty="0" smtClean="0"/>
              <a:t> </a:t>
            </a:r>
            <a:r>
              <a:rPr lang="ru-RU" sz="1800" dirty="0" smtClean="0"/>
              <a:t>МЛАДШЕЙ ГРУППЫ </a:t>
            </a:r>
            <a:r>
              <a:rPr lang="ru-RU" sz="1800" dirty="0" smtClean="0">
                <a:solidFill>
                  <a:srgbClr val="FF0000"/>
                </a:solidFill>
              </a:rPr>
              <a:t>«Зайчата».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6386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41388" y="1600200"/>
            <a:ext cx="6499225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	</a:t>
            </a:r>
            <a:r>
              <a:rPr lang="ru-RU" sz="4000" i="1" dirty="0" smtClean="0">
                <a:solidFill>
                  <a:srgbClr val="FF0000"/>
                </a:solidFill>
              </a:rPr>
              <a:t>реализация проекта</a:t>
            </a:r>
            <a:endParaRPr lang="ru-RU" sz="40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blipFill>
            <a:blip r:embed="rId2" cstate="print"/>
            <a:tile tx="0" ty="0" sx="100000" sy="100000" flip="none" algn="tl"/>
          </a:blipFill>
          <a:scene3d>
            <a:camera prst="isometricOffAxis1Right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400" b="1" dirty="0" smtClean="0">
                <a:solidFill>
                  <a:srgbClr val="C00000"/>
                </a:solidFill>
              </a:rPr>
              <a:t>Предполагаемые результаты :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2900" dirty="0" smtClean="0"/>
              <a:t>Дети научатся сажать лук и ухаживать за ним. У них появится интерес к растениям. Они узнают много интересного из жизни растений, исследуют опытным путём условия необходимые для их роста.</a:t>
            </a:r>
            <a:endParaRPr lang="ru-RU" sz="29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blipFill>
            <a:blip r:embed="rId3" cstate="print"/>
            <a:tile tx="0" ty="0" sx="100000" sy="100000" flip="none" algn="tl"/>
          </a:blipFill>
          <a:scene3d>
            <a:camera prst="isometricOffAxis2Left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2900" b="1" dirty="0" smtClean="0">
                <a:solidFill>
                  <a:srgbClr val="C00000"/>
                </a:solidFill>
              </a:rPr>
              <a:t>1 этап .Подготовительный</a:t>
            </a:r>
            <a:r>
              <a:rPr lang="ru-RU" dirty="0" smtClean="0"/>
              <a:t>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Сбор художественной литературы: стихи, загадки, пословицы про овощи, физкультминутки.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В группе детского сада подготавливается место для выращивания лука.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Приобретается садовый инвентарь, клеёнка ,фартуки.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 Беседа о важности выращивания лука, о его полезных свойствах.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Консультация для родителей «</a:t>
            </a:r>
            <a:r>
              <a:rPr lang="ru-RU" dirty="0" err="1" smtClean="0"/>
              <a:t>Лук-лекарственное</a:t>
            </a:r>
            <a:r>
              <a:rPr lang="ru-RU" dirty="0" smtClean="0"/>
              <a:t> растение»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/>
              <a:t>Рецепты салатов с овощами от родителей.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Готовим место для лука.</a:t>
            </a:r>
            <a:br>
              <a:rPr lang="ru-RU" dirty="0" smtClean="0"/>
            </a:br>
            <a:r>
              <a:rPr lang="ru-RU" dirty="0" smtClean="0"/>
              <a:t>                         Сажаем лук.</a:t>
            </a:r>
            <a:endParaRPr lang="ru-RU" dirty="0"/>
          </a:p>
        </p:txBody>
      </p:sp>
      <p:pic>
        <p:nvPicPr>
          <p:cNvPr id="18434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05038"/>
            <a:ext cx="3657600" cy="3052762"/>
          </a:xfrm>
        </p:spPr>
      </p:pic>
      <p:pic>
        <p:nvPicPr>
          <p:cNvPr id="18435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70375" y="2205038"/>
            <a:ext cx="3657600" cy="3052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 flipH="1">
            <a:off x="6482556" y="6377782"/>
            <a:ext cx="46037" cy="457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2ЭТАП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43663" y="188913"/>
            <a:ext cx="2305050" cy="6335712"/>
          </a:xfrm>
        </p:spPr>
        <p:txBody>
          <a:bodyPr/>
          <a:lstStyle/>
          <a:p>
            <a:pPr fontAlgn="auto"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2 этап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.Исследовательский</a:t>
            </a:r>
            <a:r>
              <a:rPr lang="ru-RU" sz="1600" dirty="0" smtClean="0"/>
              <a:t>.</a:t>
            </a:r>
          </a:p>
          <a:p>
            <a:pPr fontAlgn="auto">
              <a:defRPr/>
            </a:pPr>
            <a:r>
              <a:rPr lang="ru-RU" sz="1600" dirty="0" smtClean="0"/>
              <a:t>Рассматривание лука</a:t>
            </a:r>
          </a:p>
          <a:p>
            <a:pPr fontAlgn="auto">
              <a:defRPr/>
            </a:pPr>
            <a:r>
              <a:rPr lang="ru-RU" sz="1600" dirty="0" smtClean="0"/>
              <a:t>Строение лука</a:t>
            </a:r>
          </a:p>
          <a:p>
            <a:pPr fontAlgn="auto">
              <a:defRPr/>
            </a:pPr>
            <a:r>
              <a:rPr lang="ru-RU" sz="1600" dirty="0" smtClean="0"/>
              <a:t>Условия необходимые для роста.</a:t>
            </a:r>
          </a:p>
          <a:p>
            <a:pPr fontAlgn="auto">
              <a:defRPr/>
            </a:pPr>
            <a:r>
              <a:rPr lang="ru-RU" sz="1600" dirty="0" smtClean="0"/>
              <a:t>Посадка лука  в землю, в опилки в воду.</a:t>
            </a:r>
          </a:p>
          <a:p>
            <a:pPr fontAlgn="auto">
              <a:defRPr/>
            </a:pPr>
            <a:r>
              <a:rPr lang="ru-RU" sz="1600" dirty="0" smtClean="0"/>
              <a:t>Беседы: »Полезная пища» </a:t>
            </a:r>
          </a:p>
          <a:p>
            <a:pPr fontAlgn="auto">
              <a:defRPr/>
            </a:pPr>
            <a:r>
              <a:rPr lang="ru-RU" sz="1600" dirty="0" smtClean="0"/>
              <a:t>Медицинская сестра «Лук всем полезный друг»</a:t>
            </a:r>
          </a:p>
          <a:p>
            <a:pPr fontAlgn="auto">
              <a:defRPr/>
            </a:pPr>
            <a:r>
              <a:rPr lang="ru-RU" sz="1600" dirty="0" smtClean="0"/>
              <a:t>Чтение и разучивание стихов , загадок, поговорок,  пальчиковых игр, физкультминуток.</a:t>
            </a:r>
          </a:p>
          <a:p>
            <a:pPr fontAlgn="auto">
              <a:defRPr/>
            </a:pPr>
            <a:endParaRPr lang="ru-RU" dirty="0"/>
          </a:p>
        </p:txBody>
      </p:sp>
      <p:pic>
        <p:nvPicPr>
          <p:cNvPr id="19459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251" r="16251"/>
          <a:stretch>
            <a:fillRect/>
          </a:stretch>
        </p:blipFill>
        <p:spPr>
          <a:ln w="9525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620713"/>
            <a:ext cx="3657600" cy="3455987"/>
          </a:xfrm>
        </p:spPr>
      </p:pic>
      <p:pic>
        <p:nvPicPr>
          <p:cNvPr id="20482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371975" y="2133600"/>
            <a:ext cx="3657600" cy="34559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		Работа с родителями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21506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1570038"/>
            <a:ext cx="3657600" cy="658812"/>
          </a:xfrm>
        </p:spPr>
        <p:txBody>
          <a:bodyPr/>
          <a:lstStyle/>
          <a:p>
            <a:r>
              <a:rPr lang="ru-RU" smtClean="0"/>
              <a:t>Рецепты салатов.</a:t>
            </a:r>
          </a:p>
        </p:txBody>
      </p:sp>
      <p:sp>
        <p:nvSpPr>
          <p:cNvPr id="21507" name="Текст 5"/>
          <p:cNvSpPr>
            <a:spLocks noGrp="1"/>
          </p:cNvSpPr>
          <p:nvPr>
            <p:ph type="body" sz="quarter" idx="3"/>
          </p:nvPr>
        </p:nvSpPr>
        <p:spPr>
          <a:xfrm>
            <a:off x="4343400" y="1570038"/>
            <a:ext cx="3657600" cy="658812"/>
          </a:xfrm>
        </p:spPr>
        <p:txBody>
          <a:bodyPr/>
          <a:lstStyle/>
          <a:p>
            <a:r>
              <a:rPr lang="ru-RU" smtClean="0"/>
              <a:t>Консультация .</a:t>
            </a:r>
          </a:p>
        </p:txBody>
      </p:sp>
      <p:pic>
        <p:nvPicPr>
          <p:cNvPr id="21508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57163" y="2708275"/>
            <a:ext cx="3957637" cy="2968625"/>
          </a:xfrm>
        </p:spPr>
      </p:pic>
      <p:pic>
        <p:nvPicPr>
          <p:cNvPr id="21509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075113" y="2708275"/>
            <a:ext cx="3954462" cy="29702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cs typeface="Aharoni" panose="02010803020104030203" pitchFamily="2" charset="-79"/>
              </a:rPr>
              <a:t>ПОЛИВАЕМ ЛУК.НАБЛЮДАЕМ ЗА РОСТОМ ЛУКА.</a:t>
            </a:r>
            <a:endParaRPr lang="ru-RU" sz="2400" dirty="0">
              <a:cs typeface="Aharoni" panose="02010803020104030203" pitchFamily="2" charset="-79"/>
            </a:endParaRPr>
          </a:p>
        </p:txBody>
      </p:sp>
      <p:pic>
        <p:nvPicPr>
          <p:cNvPr id="22530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773238"/>
            <a:ext cx="3657600" cy="3484562"/>
          </a:xfrm>
        </p:spPr>
      </p:pic>
      <p:pic>
        <p:nvPicPr>
          <p:cNvPr id="22531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70375" y="1773238"/>
            <a:ext cx="3657600" cy="3484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    НАШЕ  ТВОРЧЕСТВО</a:t>
            </a:r>
            <a:endParaRPr lang="ru-RU" dirty="0"/>
          </a:p>
        </p:txBody>
      </p:sp>
      <p:sp>
        <p:nvSpPr>
          <p:cNvPr id="23554" name="Текст 4"/>
          <p:cNvSpPr>
            <a:spLocks noGrp="1"/>
          </p:cNvSpPr>
          <p:nvPr>
            <p:ph type="body" sz="quarter" idx="1"/>
          </p:nvPr>
        </p:nvSpPr>
        <p:spPr>
          <a:xfrm>
            <a:off x="1042988" y="1628775"/>
            <a:ext cx="6842125" cy="658813"/>
          </a:xfrm>
        </p:spPr>
        <p:txBody>
          <a:bodyPr/>
          <a:lstStyle/>
          <a:p>
            <a:r>
              <a:rPr lang="ru-RU" sz="1600" smtClean="0"/>
              <a:t>                                 Рисунки</a:t>
            </a:r>
            <a:r>
              <a:rPr lang="ru-RU" smtClean="0"/>
              <a:t> «НАША ГРЯДКА»</a:t>
            </a:r>
          </a:p>
        </p:txBody>
      </p:sp>
      <p:pic>
        <p:nvPicPr>
          <p:cNvPr id="23555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979613" y="2808288"/>
            <a:ext cx="5113337" cy="299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                   ПОДВЕДЕНИЕ ИТОГОВ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             Срезали лук –добавили в суп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4578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8738" y="1724025"/>
            <a:ext cx="6051550" cy="4081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333375"/>
            <a:ext cx="6172200" cy="31670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В результате реализации проекта:</a:t>
            </a:r>
            <a:br>
              <a:rPr lang="ru-RU" sz="2000" dirty="0" smtClean="0"/>
            </a:br>
            <a:r>
              <a:rPr lang="ru-RU" sz="2000" dirty="0" smtClean="0"/>
              <a:t>Дети получили знания ,что для роста растений нужны свет ,вода ,тепло;</a:t>
            </a:r>
            <a:br>
              <a:rPr lang="ru-RU" sz="2000" dirty="0" smtClean="0"/>
            </a:br>
            <a:r>
              <a:rPr lang="ru-RU" sz="2000" dirty="0" smtClean="0"/>
              <a:t>Проводимая работа  позволила воспитывать у детей трудолюбие ,бережное отношение к растениям; </a:t>
            </a:r>
            <a:br>
              <a:rPr lang="ru-RU" sz="2000" dirty="0" smtClean="0"/>
            </a:br>
            <a:r>
              <a:rPr lang="ru-RU" sz="2000" dirty="0" smtClean="0"/>
              <a:t>Все участники проекта получили положительные эмоции от полученных результатов.</a:t>
            </a:r>
            <a:endParaRPr lang="ru-RU" sz="2000" dirty="0"/>
          </a:p>
        </p:txBody>
      </p:sp>
      <p:sp>
        <p:nvSpPr>
          <p:cNvPr id="25602" name="Текст 2"/>
          <p:cNvSpPr>
            <a:spLocks noGrp="1"/>
          </p:cNvSpPr>
          <p:nvPr>
            <p:ph type="body" idx="1"/>
          </p:nvPr>
        </p:nvSpPr>
        <p:spPr>
          <a:xfrm>
            <a:off x="2286000" y="3933825"/>
            <a:ext cx="6172200" cy="2447925"/>
          </a:xfrm>
        </p:spPr>
        <p:txBody>
          <a:bodyPr/>
          <a:lstStyle/>
          <a:p>
            <a:r>
              <a:rPr lang="ru-RU" smtClean="0">
                <a:solidFill>
                  <a:srgbClr val="00B050"/>
                </a:solidFill>
              </a:rPr>
              <a:t>Литература: Журнал »Дошкольное воспитание» №</a:t>
            </a:r>
          </a:p>
          <a:p>
            <a:r>
              <a:rPr lang="ru-RU" smtClean="0">
                <a:solidFill>
                  <a:srgbClr val="00B050"/>
                </a:solidFill>
              </a:rPr>
              <a:t>Журнал Музыкальный руководитель №5 2010г</a:t>
            </a:r>
          </a:p>
          <a:p>
            <a:r>
              <a:rPr lang="ru-RU" smtClean="0">
                <a:solidFill>
                  <a:srgbClr val="00B050"/>
                </a:solidFill>
              </a:rPr>
              <a:t>Н.В.Ёлкина,Т.И.Тарабарина»1000 загадок. Популярное пособие для родителей  и педагогов.</a:t>
            </a:r>
          </a:p>
          <a:p>
            <a:r>
              <a:rPr lang="ru-RU" smtClean="0">
                <a:solidFill>
                  <a:srgbClr val="00B050"/>
                </a:solidFill>
              </a:rPr>
              <a:t>О.А. Воронкевич» Добро пожаловать в экологию»</a:t>
            </a:r>
          </a:p>
          <a:p>
            <a:r>
              <a:rPr lang="ru-RU" smtClean="0">
                <a:solidFill>
                  <a:srgbClr val="00B050"/>
                </a:solidFill>
              </a:rPr>
              <a:t>Интернет ресуесы.</a:t>
            </a:r>
          </a:p>
          <a:p>
            <a:endParaRPr lang="ru-RU" smtClean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2051050" y="3860800"/>
            <a:ext cx="6408738" cy="201612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2339975" y="4114800"/>
            <a:ext cx="58324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Литература: Журнал »Дошкольное воспитание» №</a:t>
            </a:r>
            <a:endParaRPr lang="ru-RU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Журнал Музыкальный руководитель №5 2010г</a:t>
            </a:r>
            <a:endParaRPr lang="ru-RU">
              <a:solidFill>
                <a:schemeClr val="bg1"/>
              </a:solidFill>
            </a:endParaRPr>
          </a:p>
          <a:p>
            <a:pPr eaLnBrk="0" hangingPunct="0"/>
            <a:r>
              <a:rPr lang="ru-RU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Н.В.Ёлкина,Т.И.Тарабарина»1000 загадок. Популярное пособие для родителей  и педагогов.</a:t>
            </a:r>
            <a:endParaRPr lang="ru-RU">
              <a:solidFill>
                <a:schemeClr val="bg1"/>
              </a:solidFill>
            </a:endParaRPr>
          </a:p>
          <a:p>
            <a:pPr eaLnBrk="0" hangingPunct="0"/>
            <a:r>
              <a:rPr lang="ru-RU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О.А. Воронкевич» Добро пожаловать в экологию»</a:t>
            </a:r>
            <a:endParaRPr lang="ru-RU">
              <a:solidFill>
                <a:schemeClr val="bg1"/>
              </a:solidFill>
            </a:endParaRPr>
          </a:p>
          <a:p>
            <a:pPr eaLnBrk="0" hangingPunct="0"/>
            <a:r>
              <a:rPr lang="ru-RU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Интернет ресурсы</a:t>
            </a:r>
            <a:r>
              <a:rPr lang="ru-RU" sz="1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277</TotalTime>
  <Words>281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Century Schoolbook</vt:lpstr>
      <vt:lpstr>Arial</vt:lpstr>
      <vt:lpstr>Wingdings</vt:lpstr>
      <vt:lpstr>Wingdings 2</vt:lpstr>
      <vt:lpstr>Calibri</vt:lpstr>
      <vt:lpstr>Times New Roman</vt:lpstr>
      <vt:lpstr>Aharoni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Слайд 1</vt:lpstr>
      <vt:lpstr>АКТУАЛЬНОСТЬ ПРОЕКТА</vt:lpstr>
      <vt:lpstr>ЦЕЛЬ ПРОЕКТА: ФОРМИРОВАТЬ У ДЕТЕЙ ПОЗНАВАТЕЛЬНЫЙ ИНТЕРЕС К ЛУКУ ЧЕРЕЗ ПРОЕКТНО-ИССЛЕДОВАТЕЛЬСКУЮ ДЕЯТЕЛЬНОСТЬ И ОРГАНИЗАЦИЮ ХУДОЖЕСТВЕННО  ПРОДУКТИВНОЙ ТВОРЧЕСКОЙ ДЕЯТЕЛЬНОСТИ. ЗАДАЧИ ПРОЕКТА:1. УЧИТЬ ДЕТЕЙ ЕЖЕДНЕВНО УХАЖИВАТЬ ЗА ЛУКОМ В КОМНАТНЫХ УСЛОВИЯХ. 2.ФОРМИРОВАТЬ ПРЕДСТАВЛЕНИЕ ДЕТЕЙ О НЕОБХОДИМОСТИ СВЕТА , ТЕПЛА ,ВОДЫ ДЛЯ РОСТА РАСТЕНИЙ 3. УЧИТЬ ВЫПОЛНЯТЬ ИНДИВИДУАЛЬНЫЕ И КОЛЛЕКТИВНЫЕ ПОРУЧЕНИЯ , НАУЧИТЬ ДЕТЕЙ ВИДЕТЬ РЕЗУЛЬТАТЫ СВОЕГО ТРУДА.   </vt:lpstr>
      <vt:lpstr>УЧАСТНИКИ ПРОЕКТА:ДЕТИ I МЛАДШЕЙ ГРУППЫ «ЗАЙЧАТА».</vt:lpstr>
      <vt:lpstr> РЕАЛИЗАЦИЯ ПРОЕКТА</vt:lpstr>
      <vt:lpstr>ГОТОВИМ МЕСТО ДЛЯ ЛУКА.                          САЖАЕМ ЛУК.</vt:lpstr>
      <vt:lpstr>2ЭТАП</vt:lpstr>
      <vt:lpstr>Слайд 8</vt:lpstr>
      <vt:lpstr>  РАБОТА С РОДИТЕЛЯМИ </vt:lpstr>
      <vt:lpstr>ПОЛИВАЕМ ЛУК.НАБЛЮДАЕМ ЗА РОСТОМ ЛУКА.</vt:lpstr>
      <vt:lpstr>    НАШЕ  ТВОРЧЕСТВО</vt:lpstr>
      <vt:lpstr>                    ПОДВЕДЕНИЕ ИТОГОВ              СРЕЗАЛИ ЛУК –ДОБАВИЛИ В СУП</vt:lpstr>
      <vt:lpstr>В РЕЗУЛЬТАТЕ РЕАЛИЗАЦИИ ПРОЕКТА: ДЕТИ ПОЛУЧИЛИ ЗНАНИЯ ,ЧТО ДЛЯ РОСТА РАСТЕНИЙ НУЖНЫ СВЕТ ,ВОДА ,ТЕПЛО; ПРОВОДИМАЯ РАБОТА  ПОЗВОЛИЛА ВОСПИТЫВАТЬ У ДЕТЕЙ ТРУДОЛЮБИЕ ,БЕРЕЖНОЕ ОТНОШЕНИЕ К РАСТЕНИЯМ;  ВСЕ УЧАСТНИКИ ПРОЕКТА ПОЛУЧИЛИ ПОЛОЖИТЕЛЬНЫЕ ЭМОЦИИ ОТ ПОЛУЧЕННЫХ РЕЗУЛЬТАТОВ.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123</cp:lastModifiedBy>
  <cp:revision>30</cp:revision>
  <dcterms:created xsi:type="dcterms:W3CDTF">2013-11-26T10:21:19Z</dcterms:created>
  <dcterms:modified xsi:type="dcterms:W3CDTF">2017-02-22T15:24:52Z</dcterms:modified>
</cp:coreProperties>
</file>