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2" r:id="rId7"/>
    <p:sldId id="263" r:id="rId8"/>
    <p:sldId id="264" r:id="rId9"/>
    <p:sldId id="261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3" r:id="rId18"/>
    <p:sldId id="274" r:id="rId19"/>
    <p:sldId id="275" r:id="rId20"/>
    <p:sldId id="272" r:id="rId21"/>
    <p:sldId id="276" r:id="rId22"/>
    <p:sldId id="284" r:id="rId23"/>
    <p:sldId id="277" r:id="rId24"/>
    <p:sldId id="278" r:id="rId25"/>
    <p:sldId id="279" r:id="rId26"/>
    <p:sldId id="283" r:id="rId27"/>
    <p:sldId id="281" r:id="rId28"/>
    <p:sldId id="280" r:id="rId29"/>
    <p:sldId id="282" r:id="rId30"/>
    <p:sldId id="285" r:id="rId31"/>
    <p:sldId id="286" r:id="rId32"/>
    <p:sldId id="288" r:id="rId33"/>
    <p:sldId id="287" r:id="rId34"/>
    <p:sldId id="289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41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1650" y="3121026"/>
            <a:ext cx="7772400" cy="983456"/>
          </a:xfrm>
        </p:spPr>
        <p:txBody>
          <a:bodyPr anchor="b"/>
          <a:lstStyle>
            <a:lvl1pPr algn="ctr">
              <a:defRPr sz="60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01332"/>
            <a:ext cx="6858000" cy="6778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0170-BB0D-4857-923D-446A070DDC9E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C0E07-CB03-4449-9417-1073FD7FDB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4417862"/>
      </p:ext>
    </p:extLst>
  </p:cSld>
  <p:clrMapOvr>
    <a:masterClrMapping/>
  </p:clrMapOvr>
  <p:transition spd="med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0170-BB0D-4857-923D-446A070DDC9E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C0E07-CB03-4449-9417-1073FD7FDB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6452023"/>
      </p:ext>
    </p:extLst>
  </p:cSld>
  <p:clrMapOvr>
    <a:masterClrMapping/>
  </p:clrMapOvr>
  <p:transition spd="med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0170-BB0D-4857-923D-446A070DDC9E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C0E07-CB03-4449-9417-1073FD7FDB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4585523"/>
      </p:ext>
    </p:extLst>
  </p:cSld>
  <p:clrMapOvr>
    <a:masterClrMapping/>
  </p:clrMapOvr>
  <p:transition spd="med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0170-BB0D-4857-923D-446A070DDC9E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C0E07-CB03-4449-9417-1073FD7FDB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8543105"/>
      </p:ext>
    </p:extLst>
  </p:cSld>
  <p:clrMapOvr>
    <a:masterClrMapping/>
  </p:clrMapOvr>
  <p:transition spd="med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0170-BB0D-4857-923D-446A070DDC9E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C0E07-CB03-4449-9417-1073FD7FDB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5583625"/>
      </p:ext>
    </p:extLst>
  </p:cSld>
  <p:clrMapOvr>
    <a:masterClrMapping/>
  </p:clrMapOvr>
  <p:transition spd="med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0170-BB0D-4857-923D-446A070DDC9E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C0E07-CB03-4449-9417-1073FD7FDB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88377"/>
      </p:ext>
    </p:extLst>
  </p:cSld>
  <p:clrMapOvr>
    <a:masterClrMapping/>
  </p:clrMapOvr>
  <p:transition spd="med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0170-BB0D-4857-923D-446A070DDC9E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C0E07-CB03-4449-9417-1073FD7FDB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8250264"/>
      </p:ext>
    </p:extLst>
  </p:cSld>
  <p:clrMapOvr>
    <a:masterClrMapping/>
  </p:clrMapOvr>
  <p:transition spd="med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0170-BB0D-4857-923D-446A070DDC9E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C0E07-CB03-4449-9417-1073FD7FDB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0003130"/>
      </p:ext>
    </p:extLst>
  </p:cSld>
  <p:clrMapOvr>
    <a:masterClrMapping/>
  </p:clrMapOvr>
  <p:transition spd="med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0170-BB0D-4857-923D-446A070DDC9E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C0E07-CB03-4449-9417-1073FD7FDB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3638017"/>
      </p:ext>
    </p:extLst>
  </p:cSld>
  <p:clrMapOvr>
    <a:masterClrMapping/>
  </p:clrMapOvr>
  <p:transition spd="med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0170-BB0D-4857-923D-446A070DDC9E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C0E07-CB03-4449-9417-1073FD7FDB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3852827"/>
      </p:ext>
    </p:extLst>
  </p:cSld>
  <p:clrMapOvr>
    <a:masterClrMapping/>
  </p:clrMapOvr>
  <p:transition spd="med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0170-BB0D-4857-923D-446A070DDC9E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C0E07-CB03-4449-9417-1073FD7FDB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5517615"/>
      </p:ext>
    </p:extLst>
  </p:cSld>
  <p:clrMapOvr>
    <a:masterClrMapping/>
  </p:clrMapOvr>
  <p:transition spd="med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90170-BB0D-4857-923D-446A070DDC9E}" type="datetimeFigureOut">
              <a:rPr lang="ru-RU" smtClean="0"/>
              <a:pPr/>
              <a:t>10.10.2016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C0E07-CB03-4449-9417-1073FD7FDB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3107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newsfla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F:\&#1094;&#1080;&#1092;&#1088;&#1086;&#1074;&#1110;%20&#1088;&#1077;&#1089;&#1091;&#1088;&#1089;&#1080;\_Ukrainian_song_mp4.avi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7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25116" y="3017997"/>
            <a:ext cx="6460853" cy="98345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Леся Українка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uk-UA" dirty="0" smtClean="0"/>
              <a:t>(Лариса Петрівна Косач-Квітка)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41869" y="4211732"/>
            <a:ext cx="6858000" cy="677862"/>
          </a:xfrm>
        </p:spPr>
        <p:txBody>
          <a:bodyPr/>
          <a:lstStyle/>
          <a:p>
            <a:r>
              <a:rPr lang="uk-UA" dirty="0" smtClean="0"/>
              <a:t>(1871-1913)</a:t>
            </a:r>
            <a:endParaRPr lang="ru-RU" dirty="0"/>
          </a:p>
        </p:txBody>
      </p:sp>
      <p:pic>
        <p:nvPicPr>
          <p:cNvPr id="2050" name="Picture 2" descr="http://www.ukrlitzno.com.ua/wp-content/uploads/2013/01/%D0%9B%D0%B5%D1%81%D1%8F-%D0%A3%D0%BA%D1%80%D0%B0%D1%97%D0%BD%D0%BA%D0%B0-%D0%B1%D1%96%D0%BE%D0%B3%D1%80%D0%B0%D1%84%D1%96%D1%8F-5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194" y="1018903"/>
            <a:ext cx="2934558" cy="3905793"/>
          </a:xfrm>
          <a:prstGeom prst="rect">
            <a:avLst/>
          </a:prstGeom>
          <a:noFill/>
        </p:spPr>
      </p:pic>
      <p:grpSp>
        <p:nvGrpSpPr>
          <p:cNvPr id="10" name="Группа 9"/>
          <p:cNvGrpSpPr/>
          <p:nvPr/>
        </p:nvGrpSpPr>
        <p:grpSpPr>
          <a:xfrm>
            <a:off x="5995171" y="2991394"/>
            <a:ext cx="2783069" cy="2849063"/>
            <a:chOff x="6060485" y="3722915"/>
            <a:chExt cx="2783069" cy="2849063"/>
          </a:xfrm>
        </p:grpSpPr>
        <p:pic>
          <p:nvPicPr>
            <p:cNvPr id="9" name="Рисунок 8" descr="http://i018.radikal.ru/0805/79/09ebeb2e827d.png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60485" y="3722915"/>
              <a:ext cx="2783069" cy="2849063"/>
            </a:xfrm>
            <a:prstGeom prst="rect">
              <a:avLst/>
            </a:prstGeom>
            <a:noFill/>
          </p:spPr>
        </p:pic>
        <p:pic>
          <p:nvPicPr>
            <p:cNvPr id="2052" name="Picture 4" descr="http://img-fotki.yandex.ru/get/9758/16969765.1d9/0_8ae6b_4c01b7a4_orig.png"/>
            <p:cNvPicPr>
              <a:picLocks noChangeAspect="1" noChangeArrowheads="1"/>
            </p:cNvPicPr>
            <p:nvPr/>
          </p:nvPicPr>
          <p:blipFill>
            <a:blip r:embed="rId4" cstate="print"/>
            <a:srcRect r="80618" b="51592"/>
            <a:stretch>
              <a:fillRect/>
            </a:stretch>
          </p:blipFill>
          <p:spPr bwMode="auto">
            <a:xfrm>
              <a:off x="6126479" y="4689565"/>
              <a:ext cx="849087" cy="1306286"/>
            </a:xfrm>
            <a:prstGeom prst="rect">
              <a:avLst/>
            </a:prstGeom>
            <a:noFill/>
          </p:spPr>
        </p:pic>
        <p:pic>
          <p:nvPicPr>
            <p:cNvPr id="6" name="Picture 4" descr="http://img-fotki.yandex.ru/get/9758/16969765.1d9/0_8ae6b_4c01b7a4_orig.png"/>
            <p:cNvPicPr>
              <a:picLocks noChangeAspect="1" noChangeArrowheads="1"/>
            </p:cNvPicPr>
            <p:nvPr/>
          </p:nvPicPr>
          <p:blipFill>
            <a:blip r:embed="rId4" cstate="print"/>
            <a:srcRect l="60233" r="18894" b="55465"/>
            <a:stretch>
              <a:fillRect/>
            </a:stretch>
          </p:blipFill>
          <p:spPr bwMode="auto">
            <a:xfrm>
              <a:off x="6635931" y="4650377"/>
              <a:ext cx="914400" cy="1201783"/>
            </a:xfrm>
            <a:prstGeom prst="rect">
              <a:avLst/>
            </a:prstGeom>
            <a:noFill/>
          </p:spPr>
        </p:pic>
        <p:pic>
          <p:nvPicPr>
            <p:cNvPr id="7" name="Picture 4" descr="http://img-fotki.yandex.ru/get/9758/16969765.1d9/0_8ae6b_4c01b7a4_orig.png"/>
            <p:cNvPicPr>
              <a:picLocks noChangeAspect="1" noChangeArrowheads="1"/>
            </p:cNvPicPr>
            <p:nvPr/>
          </p:nvPicPr>
          <p:blipFill>
            <a:blip r:embed="rId4" cstate="print"/>
            <a:srcRect l="81106" b="55465"/>
            <a:stretch>
              <a:fillRect/>
            </a:stretch>
          </p:blipFill>
          <p:spPr bwMode="auto">
            <a:xfrm>
              <a:off x="7302137" y="4663440"/>
              <a:ext cx="827719" cy="1201783"/>
            </a:xfrm>
            <a:prstGeom prst="rect">
              <a:avLst/>
            </a:prstGeom>
            <a:noFill/>
          </p:spPr>
        </p:pic>
      </p:grpSp>
      <p:grpSp>
        <p:nvGrpSpPr>
          <p:cNvPr id="11" name="Группа 10"/>
          <p:cNvGrpSpPr/>
          <p:nvPr/>
        </p:nvGrpSpPr>
        <p:grpSpPr>
          <a:xfrm>
            <a:off x="0" y="5688874"/>
            <a:ext cx="3108959" cy="1169126"/>
            <a:chOff x="0" y="5688874"/>
            <a:chExt cx="3108959" cy="1169126"/>
          </a:xfrm>
        </p:grpSpPr>
        <p:pic>
          <p:nvPicPr>
            <p:cNvPr id="12" name="Picture 6" descr="http://previews.123rf.com/images/garrykillian/garrykillian1211/garrykillian121100116/16161875-Vector-illustration-of-ukrainian-national-pattern-ornament-Stock-Photo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5688874"/>
              <a:ext cx="1558834" cy="1169126"/>
            </a:xfrm>
            <a:prstGeom prst="rect">
              <a:avLst/>
            </a:prstGeom>
            <a:noFill/>
          </p:spPr>
        </p:pic>
        <p:pic>
          <p:nvPicPr>
            <p:cNvPr id="13" name="Picture 6" descr="http://previews.123rf.com/images/garrykillian/garrykillian1211/garrykillian121100116/16161875-Vector-illustration-of-ukrainian-national-pattern-ornament-Stock-Photo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50125" y="5688874"/>
              <a:ext cx="1558834" cy="1169126"/>
            </a:xfrm>
            <a:prstGeom prst="rect">
              <a:avLst/>
            </a:prstGeom>
            <a:noFill/>
          </p:spPr>
        </p:pic>
      </p:grpSp>
      <p:grpSp>
        <p:nvGrpSpPr>
          <p:cNvPr id="14" name="Группа 13"/>
          <p:cNvGrpSpPr/>
          <p:nvPr/>
        </p:nvGrpSpPr>
        <p:grpSpPr>
          <a:xfrm>
            <a:off x="2960914" y="5688874"/>
            <a:ext cx="3108959" cy="1169126"/>
            <a:chOff x="0" y="5688874"/>
            <a:chExt cx="3108959" cy="1169126"/>
          </a:xfrm>
        </p:grpSpPr>
        <p:pic>
          <p:nvPicPr>
            <p:cNvPr id="15" name="Picture 6" descr="http://previews.123rf.com/images/garrykillian/garrykillian1211/garrykillian121100116/16161875-Vector-illustration-of-ukrainian-national-pattern-ornament-Stock-Photo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5688874"/>
              <a:ext cx="1558834" cy="1169126"/>
            </a:xfrm>
            <a:prstGeom prst="rect">
              <a:avLst/>
            </a:prstGeom>
            <a:noFill/>
          </p:spPr>
        </p:pic>
        <p:pic>
          <p:nvPicPr>
            <p:cNvPr id="16" name="Picture 6" descr="http://previews.123rf.com/images/garrykillian/garrykillian1211/garrykillian121100116/16161875-Vector-illustration-of-ukrainian-national-pattern-ornament-Stock-Photo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50125" y="5688874"/>
              <a:ext cx="1558834" cy="1169126"/>
            </a:xfrm>
            <a:prstGeom prst="rect">
              <a:avLst/>
            </a:prstGeom>
            <a:noFill/>
          </p:spPr>
        </p:pic>
      </p:grpSp>
      <p:grpSp>
        <p:nvGrpSpPr>
          <p:cNvPr id="17" name="Группа 16"/>
          <p:cNvGrpSpPr/>
          <p:nvPr/>
        </p:nvGrpSpPr>
        <p:grpSpPr>
          <a:xfrm>
            <a:off x="6035041" y="5688874"/>
            <a:ext cx="3108959" cy="1169126"/>
            <a:chOff x="0" y="5688874"/>
            <a:chExt cx="3108959" cy="1169126"/>
          </a:xfrm>
        </p:grpSpPr>
        <p:pic>
          <p:nvPicPr>
            <p:cNvPr id="18" name="Picture 6" descr="http://previews.123rf.com/images/garrykillian/garrykillian1211/garrykillian121100116/16161875-Vector-illustration-of-ukrainian-national-pattern-ornament-Stock-Photo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5688874"/>
              <a:ext cx="1558834" cy="1169126"/>
            </a:xfrm>
            <a:prstGeom prst="rect">
              <a:avLst/>
            </a:prstGeom>
            <a:noFill/>
          </p:spPr>
        </p:pic>
        <p:pic>
          <p:nvPicPr>
            <p:cNvPr id="19" name="Picture 6" descr="http://previews.123rf.com/images/garrykillian/garrykillian1211/garrykillian121100116/16161875-Vector-illustration-of-ukrainian-national-pattern-ornament-Stock-Photo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50125" y="5688874"/>
              <a:ext cx="1558834" cy="1169126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2171108776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www.meteoprog.ua/thumbnails/newsweather/cropr_681x280/big_401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644" y="301081"/>
            <a:ext cx="8322389" cy="3421834"/>
          </a:xfrm>
          <a:prstGeom prst="rect">
            <a:avLst/>
          </a:prstGeom>
          <a:noFill/>
        </p:spPr>
      </p:pic>
      <p:pic>
        <p:nvPicPr>
          <p:cNvPr id="1032" name="Picture 8" descr="http://www.l-ukrainka.name/files/LUkr/works/1979LU054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901" y="1502228"/>
            <a:ext cx="3483341" cy="5199017"/>
          </a:xfrm>
          <a:prstGeom prst="rect">
            <a:avLst/>
          </a:prstGeom>
          <a:noFill/>
        </p:spPr>
      </p:pic>
      <p:grpSp>
        <p:nvGrpSpPr>
          <p:cNvPr id="8" name="Группа 7"/>
          <p:cNvGrpSpPr/>
          <p:nvPr/>
        </p:nvGrpSpPr>
        <p:grpSpPr>
          <a:xfrm>
            <a:off x="5146085" y="3553098"/>
            <a:ext cx="2783069" cy="2849063"/>
            <a:chOff x="6060485" y="3722915"/>
            <a:chExt cx="2783069" cy="2849063"/>
          </a:xfrm>
        </p:grpSpPr>
        <p:pic>
          <p:nvPicPr>
            <p:cNvPr id="9" name="Рисунок 8" descr="http://i018.radikal.ru/0805/79/09ebeb2e827d.png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060485" y="3722915"/>
              <a:ext cx="2783069" cy="2849063"/>
            </a:xfrm>
            <a:prstGeom prst="rect">
              <a:avLst/>
            </a:prstGeom>
            <a:noFill/>
          </p:spPr>
        </p:pic>
        <p:pic>
          <p:nvPicPr>
            <p:cNvPr id="10" name="Picture 4" descr="http://img-fotki.yandex.ru/get/9758/16969765.1d9/0_8ae6b_4c01b7a4_orig.png"/>
            <p:cNvPicPr>
              <a:picLocks noChangeAspect="1" noChangeArrowheads="1"/>
            </p:cNvPicPr>
            <p:nvPr/>
          </p:nvPicPr>
          <p:blipFill>
            <a:blip r:embed="rId5" cstate="print"/>
            <a:srcRect r="80618" b="51592"/>
            <a:stretch>
              <a:fillRect/>
            </a:stretch>
          </p:blipFill>
          <p:spPr bwMode="auto">
            <a:xfrm>
              <a:off x="6126479" y="4689565"/>
              <a:ext cx="849087" cy="1306286"/>
            </a:xfrm>
            <a:prstGeom prst="rect">
              <a:avLst/>
            </a:prstGeom>
            <a:noFill/>
          </p:spPr>
        </p:pic>
        <p:pic>
          <p:nvPicPr>
            <p:cNvPr id="11" name="Picture 4" descr="http://img-fotki.yandex.ru/get/9758/16969765.1d9/0_8ae6b_4c01b7a4_orig.png"/>
            <p:cNvPicPr>
              <a:picLocks noChangeAspect="1" noChangeArrowheads="1"/>
            </p:cNvPicPr>
            <p:nvPr/>
          </p:nvPicPr>
          <p:blipFill>
            <a:blip r:embed="rId5" cstate="print"/>
            <a:srcRect l="60233" r="18894" b="55465"/>
            <a:stretch>
              <a:fillRect/>
            </a:stretch>
          </p:blipFill>
          <p:spPr bwMode="auto">
            <a:xfrm>
              <a:off x="6635931" y="4650377"/>
              <a:ext cx="914400" cy="1201783"/>
            </a:xfrm>
            <a:prstGeom prst="rect">
              <a:avLst/>
            </a:prstGeom>
            <a:noFill/>
          </p:spPr>
        </p:pic>
        <p:pic>
          <p:nvPicPr>
            <p:cNvPr id="12" name="Picture 4" descr="http://img-fotki.yandex.ru/get/9758/16969765.1d9/0_8ae6b_4c01b7a4_orig.png"/>
            <p:cNvPicPr>
              <a:picLocks noChangeAspect="1" noChangeArrowheads="1"/>
            </p:cNvPicPr>
            <p:nvPr/>
          </p:nvPicPr>
          <p:blipFill>
            <a:blip r:embed="rId5" cstate="print"/>
            <a:srcRect l="81106" b="55465"/>
            <a:stretch>
              <a:fillRect/>
            </a:stretch>
          </p:blipFill>
          <p:spPr bwMode="auto">
            <a:xfrm>
              <a:off x="7302137" y="4663440"/>
              <a:ext cx="827719" cy="1201783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http://tutbuv.com/wp-content/uploads/2009/07/006aeaw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725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5" descr="Love0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4" descr="kosac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6438" y="792163"/>
            <a:ext cx="2921000" cy="412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5" descr="pchilka_olen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62550" y="811213"/>
            <a:ext cx="3159125" cy="412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611188" y="5300663"/>
            <a:ext cx="33323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uk-UA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Петро </a:t>
            </a:r>
            <a:r>
              <a:rPr lang="ru-RU" altLang="uk-UA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Косач – </a:t>
            </a:r>
            <a:r>
              <a:rPr lang="ru-RU" altLang="uk-UA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батько</a:t>
            </a:r>
            <a:r>
              <a:rPr lang="ru-RU" altLang="uk-UA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altLang="uk-UA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ru-RU" altLang="uk-UA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Лесі</a:t>
            </a:r>
            <a:r>
              <a:rPr lang="ru-RU" altLang="uk-UA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uk-UA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</a:t>
            </a:r>
            <a:r>
              <a:rPr lang="uk-UA" altLang="uk-UA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</a:t>
            </a:r>
            <a:r>
              <a:rPr lang="ru-RU" altLang="uk-UA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нки</a:t>
            </a:r>
            <a:endParaRPr lang="ru-RU" altLang="uk-UA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5046578" y="5214938"/>
            <a:ext cx="364189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uk-UA" altLang="uk-UA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Ольга Косач – мати </a:t>
            </a:r>
          </a:p>
          <a:p>
            <a:pPr algn="ctr"/>
            <a:r>
              <a:rPr lang="uk-UA" altLang="uk-UA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Лесі Українки.</a:t>
            </a:r>
          </a:p>
          <a:p>
            <a:pPr algn="ctr"/>
            <a:r>
              <a:rPr lang="uk-UA" altLang="uk-UA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Псевдонім - </a:t>
            </a:r>
            <a:r>
              <a:rPr lang="uk-UA" altLang="uk-UA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Олена Пчілка</a:t>
            </a:r>
            <a:endParaRPr lang="ru-RU" altLang="uk-UA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Love0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 descr="http://i.obozrevatel.ua/15/1511559/gallery/5881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5212" y="766355"/>
            <a:ext cx="2873830" cy="4458788"/>
          </a:xfrm>
          <a:prstGeom prst="rect">
            <a:avLst/>
          </a:prstGeom>
          <a:noFill/>
          <a:ln w="69850">
            <a:solidFill>
              <a:schemeClr val="bg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898571" y="5199018"/>
            <a:ext cx="3409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9-ти </a:t>
            </a:r>
            <a:r>
              <a:rPr lang="ru-RU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річна</a:t>
            </a:r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Леся разом </a:t>
            </a:r>
            <a:r>
              <a:rPr lang="ru-RU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братом </a:t>
            </a:r>
            <a:r>
              <a:rPr lang="ru-RU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Михайлом</a:t>
            </a:r>
            <a:endParaRPr lang="ru-RU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4" name="Picture 6" descr="http://www.day.kiev.ua/sites/default/files/main/openpublish_article/20110225/434-8-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4145" y="781912"/>
            <a:ext cx="3097077" cy="4377203"/>
          </a:xfrm>
          <a:prstGeom prst="rect">
            <a:avLst/>
          </a:prstGeom>
          <a:noFill/>
          <a:ln w="69850">
            <a:solidFill>
              <a:schemeClr val="bg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849085" y="5277395"/>
            <a:ext cx="2926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Леся у </a:t>
            </a:r>
            <a:r>
              <a:rPr lang="ru-RU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дитинстві</a:t>
            </a:r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1878 р.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www.lesovod.org.ua/sites/default/files/images/%201_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60" name="Picture 4" descr="http://www.poetryclub.com.ua/upload/poem_all/002893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9952" y="549592"/>
            <a:ext cx="4019550" cy="5905501"/>
          </a:xfrm>
          <a:prstGeom prst="rect">
            <a:avLst/>
          </a:prstGeom>
          <a:noFill/>
          <a:ln w="50800">
            <a:solidFill>
              <a:schemeClr val="accent6">
                <a:lumMod val="40000"/>
                <a:lumOff val="60000"/>
              </a:schemeClr>
            </a:solidFill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pic>
        <p:nvPicPr>
          <p:cNvPr id="11268" name="Picture 4" descr="Love0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8" descr="гост5"/>
          <p:cNvPicPr>
            <a:picLocks noChangeAspect="1" noChangeArrowheads="1"/>
          </p:cNvPicPr>
          <p:nvPr/>
        </p:nvPicPr>
        <p:blipFill>
          <a:blip r:embed="rId3" cstate="print"/>
          <a:srcRect b="50123"/>
          <a:stretch>
            <a:fillRect/>
          </a:stretch>
        </p:blipFill>
        <p:spPr bwMode="auto">
          <a:xfrm>
            <a:off x="0" y="3730624"/>
            <a:ext cx="4657725" cy="312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10" descr="357176619"/>
          <p:cNvPicPr>
            <a:picLocks noChangeAspect="1" noChangeArrowheads="1"/>
          </p:cNvPicPr>
          <p:nvPr/>
        </p:nvPicPr>
        <p:blipFill>
          <a:blip r:embed="rId4" cstate="print"/>
          <a:srcRect b="49472"/>
          <a:stretch>
            <a:fillRect/>
          </a:stretch>
        </p:blipFill>
        <p:spPr bwMode="auto">
          <a:xfrm>
            <a:off x="0" y="0"/>
            <a:ext cx="4559300" cy="325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1" name="Text Box 12"/>
          <p:cNvSpPr txBox="1">
            <a:spLocks noChangeArrowheads="1"/>
          </p:cNvSpPr>
          <p:nvPr/>
        </p:nvSpPr>
        <p:spPr bwMode="auto">
          <a:xfrm>
            <a:off x="2143125" y="3143250"/>
            <a:ext cx="59166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uk-UA" sz="2800" b="1">
                <a:solidFill>
                  <a:srgbClr val="FFFF00"/>
                </a:solidFill>
              </a:rPr>
              <a:t>Будинок - музей у Колодяжному</a:t>
            </a:r>
          </a:p>
        </p:txBody>
      </p:sp>
      <p:pic>
        <p:nvPicPr>
          <p:cNvPr id="11272" name="Picture 13" descr="Рояль у будинку Лесі Українк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363" y="3694113"/>
            <a:ext cx="4211637" cy="316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Picture 0" descr="G:\Л.У\будинок-музей Л .Українки у с.Колодяжне\Лесин рояль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73638" y="0"/>
            <a:ext cx="4170362" cy="630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8" name="Picture 4" descr="http://www.l-ukrainka.name/files/LUkr/iconography/1979LU034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04273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2" name="Picture 10" descr="http://www.publicdomainpictures.net/download-picture.php?adresar=10000&amp;soubor=87-1265714548Otm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</p:spPr>
      </p:pic>
      <p:pic>
        <p:nvPicPr>
          <p:cNvPr id="18440" name="Picture 8" descr="http://vidomosti-ua.com/photo/original-13305936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774" y="692331"/>
            <a:ext cx="9122226" cy="547333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6" name="Picture 4" descr="Леся Українка. Фото 1887 р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19140" y="1449978"/>
            <a:ext cx="3095353" cy="450233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1.bp.blogspot.com/-kbA1whCwKys/VFjrbTK_zlI/AAAAAAAAJv8/B5KpyD8x9ws/s1600/IMG_32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://mydim.ua/pub/images/d49e4e9a157b71b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8935" y="2978013"/>
            <a:ext cx="4572000" cy="3429001"/>
          </a:xfrm>
          <a:prstGeom prst="rect">
            <a:avLst/>
          </a:prstGeom>
          <a:noFill/>
          <a:ln w="79375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22536" name="Picture 8" descr="Леся Українка. Фото 1888 р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6021" y="754431"/>
            <a:ext cx="3488962" cy="5093375"/>
          </a:xfrm>
          <a:prstGeom prst="rect">
            <a:avLst/>
          </a:prstGeom>
          <a:noFill/>
          <a:ln w="79375">
            <a:solidFill>
              <a:schemeClr val="accent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5929" y="0"/>
            <a:ext cx="6046471" cy="966651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Леся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Українка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Надія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_Ukrainian_song_mp4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75211" y="929049"/>
            <a:ext cx="7445829" cy="5584372"/>
          </a:xfrm>
          <a:prstGeom prst="rect">
            <a:avLst/>
          </a:prstGeom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9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4578" name="Picture 2" descr="http://chytanka.com.ua/ebooks/files/ill/ill4/v-dytjachomu-kruzi24042012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" y="391886"/>
            <a:ext cx="4290720" cy="5878286"/>
          </a:xfrm>
          <a:prstGeom prst="rect">
            <a:avLst/>
          </a:prstGeom>
          <a:noFill/>
        </p:spPr>
      </p:pic>
      <p:pic>
        <p:nvPicPr>
          <p:cNvPr id="24580" name="Picture 4" descr="Сторінка журналу «Зоря» з публікацією поезії Лесі Українки «Конвалія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998" y="374015"/>
            <a:ext cx="2721520" cy="219936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454436" y="2756263"/>
            <a:ext cx="242969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Вперше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надруковано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журн. «Зоря», 1884, № 22,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стор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186.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Передруковано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збірці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«На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крилах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пісень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1893,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стор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11 – 12,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деякими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різночитаннями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Автограф не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зберігся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dirty="0"/>
          </a:p>
        </p:txBody>
      </p:sp>
      <p:pic>
        <p:nvPicPr>
          <p:cNvPr id="24582" name="Picture 6" descr="https://upload.wikimedia.org/wikipedia/uk/archive/d/d2/20150721093900!%D0%9D%D0%B0_%D0%BA%D1%80%D0%B8%D0%BB%D0%B0%D1%85_%D0%BF%D1%96%D1%81%D0%B5%D0%BD%D1%8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96100" y="1162595"/>
            <a:ext cx="2247900" cy="3810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http://www.photoclub.com.ua/_/557953.jpeg?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6836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http://library.khai.edu/pages/lesya_ukr/images/lesya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3221" y="1097144"/>
            <a:ext cx="3390900" cy="4876801"/>
          </a:xfrm>
          <a:prstGeom prst="rect">
            <a:avLst/>
          </a:prstGeom>
          <a:noFill/>
          <a:ln w="60325">
            <a:solidFill>
              <a:schemeClr val="bg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820194" y="117693"/>
            <a:ext cx="3905795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«Як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дитиною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бувало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…»</a:t>
            </a:r>
          </a:p>
          <a:p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Леся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Українка</a:t>
            </a:r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дитиною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бувало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Упаду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собі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лихо,</a:t>
            </a: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хоч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серце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біль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доходив,</a:t>
            </a: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собі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вставала тихо.</a:t>
            </a:r>
          </a:p>
          <a:p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болить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?» – мене питали,</a:t>
            </a: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 я не признавалась –</a:t>
            </a: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була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малою горда, –</a:t>
            </a:r>
          </a:p>
          <a:p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Щоб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плакать, я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сміялась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тепер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коли для мене</a:t>
            </a: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Жартом злим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кінчиться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драма</a:t>
            </a: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от-от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зірватись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має</a:t>
            </a:r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Гостра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злобна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епіграма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–</a:t>
            </a:r>
          </a:p>
          <a:p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Безпощадній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зброї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сміху</a:t>
            </a:r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боюся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піддаватись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І,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забувши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давню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гордість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Плачу я,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щоб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сміятись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2.02.1897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http://old-cherdak.com.ua/uploads/4f207d19ef2f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5854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892733" y="391886"/>
            <a:ext cx="4741817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лихім гуморі муза</a:t>
            </a:r>
            <a:endParaRPr lang="ru-RU" sz="32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 само,як і я,</a:t>
            </a:r>
            <a:endParaRPr lang="ru-RU" sz="32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Прив’язана за ногу</a:t>
            </a:r>
            <a:endParaRPr lang="ru-RU" sz="32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Фантазія моя.</a:t>
            </a:r>
            <a:endParaRPr lang="ru-RU" sz="32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Вернусь на </a:t>
            </a:r>
            <a:r>
              <a:rPr lang="uk-UA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грунт</a:t>
            </a:r>
            <a:r>
              <a:rPr lang="uk-UA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«реальний»</a:t>
            </a:r>
            <a:endParaRPr lang="ru-RU" sz="32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ближніх, власних справ!</a:t>
            </a:r>
            <a:endParaRPr lang="ru-RU" sz="32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Вночі тепер сплю мало.</a:t>
            </a:r>
            <a:endParaRPr lang="ru-RU" sz="32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ледве сліз не ллю,</a:t>
            </a:r>
            <a:endParaRPr lang="ru-RU" sz="32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вдень зо всієї сили</a:t>
            </a:r>
            <a:endParaRPr lang="ru-RU" sz="32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 землю лихом б’ю…</a:t>
            </a:r>
            <a:endParaRPr lang="ru-RU" sz="32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8" name="Picture 6" descr="http://www.volynnews.com/files/news/2013/07-31/45793-10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1935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8674" name="Picture 2" descr="http://thumb.hurtom.com/image/imageshack.us/a/img193/566/00001vl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92926"/>
            <a:ext cx="3130221" cy="392321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900igr.net/datas/literatura/Lesja-Ukrainka/0008-008-Lesja-Ukranka-v-Krim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http://images.newsukraine.com.ua/news/2016/1/30/nazvany-pobediteli-premii-lesi-ukrainki/real/01_nazvany-pobediteli-premii-lesi-ukrain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9634"/>
            <a:ext cx="9171106" cy="624404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22" name="Picture 2" descr="http://www.t-skrypka.name/files/TSkrypka/images/dgk/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4583" y="646258"/>
            <a:ext cx="2911212" cy="427843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13508" y="4937760"/>
            <a:ext cx="384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Максим </a:t>
            </a:r>
            <a:r>
              <a:rPr lang="uk-UA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Славінський</a:t>
            </a: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(24.08.1868 – 23.11.1945). </a:t>
            </a:r>
          </a:p>
          <a:p>
            <a:pPr algn="ctr"/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Перше кохання Лесі Українки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http://www.l-ukrainka.name/files/LUkr/works/vol10-253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1919" y="0"/>
            <a:ext cx="5212081" cy="6868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www.l-ukrainka.name/files/LUkr/works/vol10-253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12081" cy="6868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1746" name="Picture 2" descr="http://www.ukrlib.com.ua/my/images/full/ukrainka-lesia_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4663" y="1440706"/>
            <a:ext cx="3485005" cy="5182163"/>
          </a:xfrm>
          <a:prstGeom prst="rect">
            <a:avLst/>
          </a:prstGeom>
          <a:noFill/>
        </p:spPr>
      </p:pic>
      <p:pic>
        <p:nvPicPr>
          <p:cNvPr id="31748" name="Picture 4" descr="http://weide668.com/photos/5685740e1a488.jpg"/>
          <p:cNvPicPr>
            <a:picLocks noChangeAspect="1" noChangeArrowheads="1"/>
          </p:cNvPicPr>
          <p:nvPr/>
        </p:nvPicPr>
        <p:blipFill>
          <a:blip r:embed="rId4" cstate="print"/>
          <a:srcRect l="6441" t="11415" r="57559" b="13538"/>
          <a:stretch>
            <a:fillRect/>
          </a:stretch>
        </p:blipFill>
        <p:spPr bwMode="auto">
          <a:xfrm>
            <a:off x="4702627" y="339635"/>
            <a:ext cx="3291840" cy="514676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http://i.arts.in.ua/i/3366/f_sklonilis-ivy-nad-vodoy_tarasenko_oleksy_12981896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6468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62148" y="796834"/>
            <a:ext cx="3853543" cy="5570756"/>
          </a:xfrm>
          <a:prstGeom prst="rect">
            <a:avLst/>
          </a:prstGeom>
          <a:solidFill>
            <a:srgbClr val="92D050">
              <a:alpha val="48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Хто вам сказав, що я слабка,</a:t>
            </a:r>
            <a:endParaRPr lang="ru-RU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 я корюся долі?</a:t>
            </a:r>
            <a:endParaRPr lang="ru-RU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Хіба тремтить моя рука</a:t>
            </a:r>
            <a:endParaRPr lang="ru-RU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 пісня й думка кволі?</a:t>
            </a:r>
            <a:endParaRPr lang="ru-RU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 чули, раз я завела</a:t>
            </a:r>
            <a:endParaRPr lang="ru-RU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жалі та голосіння, –</a:t>
            </a:r>
            <a:endParaRPr lang="ru-RU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 ж була буря весняна,</a:t>
            </a:r>
            <a:endParaRPr lang="ru-RU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не сльота осіння.</a:t>
            </a:r>
            <a:endParaRPr lang="ru-RU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восени… Яка журба,</a:t>
            </a:r>
            <a:endParaRPr lang="ru-RU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 хто цвіте, чи в’яне,</a:t>
            </a:r>
            <a:endParaRPr lang="ru-RU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тоді й </a:t>
            </a:r>
            <a:r>
              <a:rPr lang="uk-UA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плакучая</a:t>
            </a:r>
            <a:r>
              <a:rPr lang="uk-UA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верба</a:t>
            </a:r>
            <a:endParaRPr lang="ru-RU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злото-багряна стане.</a:t>
            </a:r>
            <a:endParaRPr lang="ru-RU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 ж </a:t>
            </a:r>
            <a:r>
              <a:rPr lang="uk-UA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суворая</a:t>
            </a:r>
            <a:r>
              <a:rPr lang="uk-UA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зима</a:t>
            </a:r>
            <a:endParaRPr lang="ru-RU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покриє барви й квіти –</a:t>
            </a:r>
            <a:endParaRPr lang="ru-RU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гробі їх вона сама</a:t>
            </a:r>
            <a:endParaRPr lang="ru-RU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розсипле самоцвіти.</a:t>
            </a:r>
            <a:endParaRPr lang="ru-RU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32770" name="Picture 2" descr="http://l-ukrainka.name/files/LUkr/iconography/_thumbs/1979LU108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5220" y="313054"/>
            <a:ext cx="2234928" cy="2934409"/>
          </a:xfrm>
          <a:prstGeom prst="rect">
            <a:avLst/>
          </a:prstGeom>
          <a:noFill/>
          <a:ln w="73025">
            <a:solidFill>
              <a:srgbClr val="92D050"/>
            </a:solidFill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2" name="Picture 6" descr="http://cs618422.vk.me/v618422470/92cd/C4xtmvakHd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http://www.discoverukraine.com.ua/wp-content/uploads/2015/11/7_fact_lesy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3223" y="966652"/>
            <a:ext cx="6910251" cy="5182688"/>
          </a:xfrm>
          <a:prstGeom prst="rect">
            <a:avLst/>
          </a:prstGeom>
          <a:noFill/>
        </p:spPr>
      </p:pic>
      <p:pic>
        <p:nvPicPr>
          <p:cNvPr id="29700" name="Picture 4" descr="http://www.l-ukrainka.name/files/LUkr/persons/U/vol07-1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2043" y="992777"/>
            <a:ext cx="3418027" cy="514676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619793" y="1018902"/>
            <a:ext cx="594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ПОДОРОЖ ДО МОРЯ.  ЛЕСЯ УКРАЇНКА В КРИМУ.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02" name="Picture 10" descr="http://photos.lifeisphoto.ru/129/0/12922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3794" name="Picture 2" descr="http://ic.pics.livejournal.com/chita_i/31199994/197254/197254_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49498" y="875213"/>
            <a:ext cx="3394502" cy="4264888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</p:pic>
      <p:pic>
        <p:nvPicPr>
          <p:cNvPr id="33796" name="Picture 4" descr="http://www.dinternal.com.ua/wp-content/uploads/2009/12/ukrainka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446" y="0"/>
            <a:ext cx="2428581" cy="3536768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</p:pic>
      <p:pic>
        <p:nvPicPr>
          <p:cNvPr id="33798" name="Picture 6" descr="http://lib.ukrsd.com.ua/images/ukrainka/0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1207" y="757645"/>
            <a:ext cx="2812609" cy="3210741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</p:pic>
      <p:pic>
        <p:nvPicPr>
          <p:cNvPr id="33800" name="Picture 8" descr="https://upload.wikimedia.org/wikipedia/uk/8/84/Idu_do_teb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44295" y="3364774"/>
            <a:ext cx="2443934" cy="3274872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695406" y="5329644"/>
            <a:ext cx="30436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Сергій </a:t>
            </a:r>
            <a:r>
              <a:rPr lang="uk-UA" sz="20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Мержинський</a:t>
            </a:r>
            <a:endParaRPr lang="ru-RU" sz="2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(1870 – 1901)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s://i.ytimg.com/vi/CDRU4Nydrms/hq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399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00892" y="5014912"/>
            <a:ext cx="7837714" cy="147732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«…я писала в таку ніч, після якої вірно довго буду жити, якщо вже тоді жива залишилась.  І писала, навіть не вичерпавши скорботи, а в самому її апогеї…»</a:t>
            </a:r>
            <a:endPara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2" name="Picture 6" descr="http://opogode.ua/images/images/52fb394e386d7180575eb6d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18645" cy="6858000"/>
          </a:xfrm>
          <a:prstGeom prst="rect">
            <a:avLst/>
          </a:prstGeom>
          <a:noFill/>
        </p:spPr>
      </p:pic>
      <p:pic>
        <p:nvPicPr>
          <p:cNvPr id="34818" name="Picture 2" descr="http://news.sever-strasti.com/wp-content/uploads/2015/11/00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75211"/>
            <a:ext cx="9189091" cy="515982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487783" y="1227909"/>
            <a:ext cx="5225143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 було горе ...І був відчай ...</a:t>
            </a:r>
            <a:endParaRPr lang="ru-RU" sz="2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 говорять :</a:t>
            </a:r>
            <a:r>
              <a:rPr lang="uk-UA" sz="20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”Він</a:t>
            </a:r>
            <a:r>
              <a:rPr lang="uk-U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навіки загинув!”</a:t>
            </a:r>
            <a:endParaRPr lang="ru-RU" sz="2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серце каже :</a:t>
            </a:r>
            <a:r>
              <a:rPr lang="uk-UA" sz="20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”Ні</a:t>
            </a:r>
            <a:r>
              <a:rPr lang="uk-U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він не </a:t>
            </a:r>
            <a:r>
              <a:rPr lang="uk-UA" sz="20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покинув”</a:t>
            </a:r>
            <a:r>
              <a:rPr lang="uk-U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 чуєш як бринить</a:t>
            </a:r>
            <a:endParaRPr lang="ru-RU" sz="2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Струна якась тремтяча?</a:t>
            </a:r>
            <a:endParaRPr lang="ru-RU" sz="2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Тремтить – бринить, немов сльоза гаряча,</a:t>
            </a:r>
            <a:endParaRPr lang="ru-RU" sz="2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Тут в  глибині і б’ється враз зі мною:</a:t>
            </a:r>
            <a:endParaRPr lang="ru-RU" sz="2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  “Я тут, я завжди тут , я вся з тобою!”</a:t>
            </a:r>
            <a:endParaRPr lang="ru-RU" sz="2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 кожний раз, коли почне бриніти,</a:t>
            </a:r>
            <a:endParaRPr lang="ru-RU" sz="2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Тремтять в моєму серці </a:t>
            </a:r>
            <a:r>
              <a:rPr lang="uk-UA" sz="20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тії</a:t>
            </a:r>
            <a:r>
              <a:rPr lang="uk-U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квіти ,</a:t>
            </a:r>
            <a:endParaRPr lang="ru-RU" sz="2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 не хотів їх у труну ховати,</a:t>
            </a:r>
            <a:endParaRPr lang="ru-RU" sz="2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Тремтять і промовляють враз </a:t>
            </a:r>
            <a:r>
              <a:rPr lang="uk-UA" sz="20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зомною</a:t>
            </a:r>
            <a:endParaRPr lang="ru-RU" sz="2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“Тебе</a:t>
            </a:r>
            <a:r>
              <a:rPr lang="uk-U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нема, але я все з </a:t>
            </a:r>
            <a:r>
              <a:rPr lang="uk-UA" sz="20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тобою.”</a:t>
            </a:r>
            <a:r>
              <a:rPr lang="uk-U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50" name="Picture 10" descr="http://www.artleo.com/pic/201108/1920x1200/artleo.com-8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9625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4" name="Picture 4" descr="http://www.vminsk.by/images/124/26-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2069"/>
            <a:ext cx="4442552" cy="3283628"/>
          </a:xfrm>
          <a:prstGeom prst="rect">
            <a:avLst/>
          </a:prstGeom>
          <a:noFill/>
          <a:ln w="76200">
            <a:solidFill>
              <a:schemeClr val="bg2"/>
            </a:solidFill>
          </a:ln>
        </p:spPr>
      </p:pic>
      <p:pic>
        <p:nvPicPr>
          <p:cNvPr id="35846" name="Picture 6" descr="https://upload.wikimedia.org/wikipedia/commons/thumb/e/e5/Kliment_kvitka1jpg.jpg/267px-Kliment_kvitka1jp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3597" y="1084219"/>
            <a:ext cx="2888071" cy="4196898"/>
          </a:xfrm>
          <a:prstGeom prst="rect">
            <a:avLst/>
          </a:prstGeom>
          <a:noFill/>
          <a:ln w="76200">
            <a:solidFill>
              <a:schemeClr val="bg2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5643154" y="5368834"/>
            <a:ext cx="27301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Климент Квітка</a:t>
            </a:r>
          </a:p>
          <a:p>
            <a:pPr algn="ctr"/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(1880-1953)</a:t>
            </a:r>
          </a:p>
          <a:p>
            <a:pPr algn="ctr"/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Чоловік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Лесі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Українки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5848" name="Picture 8" descr="http://ua.convdocs.org/pars_docs/refs/206/205681/205681_html_204d107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27909" y="3286281"/>
            <a:ext cx="4483735" cy="3284336"/>
          </a:xfrm>
          <a:prstGeom prst="rect">
            <a:avLst/>
          </a:prstGeom>
          <a:noFill/>
          <a:ln w="76200">
            <a:solidFill>
              <a:schemeClr val="bg2"/>
            </a:solidFill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uahotels.info/uploads/image/73/8d/7d/738d7dc556f47a9a59c7133f72fd73d1/mini-gostinitsa-usadba-lisova-pisnya-sinyak-376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book-ye.com.ua/shop/data/big/ukrain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1518" y="351925"/>
            <a:ext cx="2972133" cy="4703401"/>
          </a:xfrm>
          <a:prstGeom prst="rect">
            <a:avLst/>
          </a:prstGeom>
          <a:noFill/>
        </p:spPr>
      </p:pic>
      <p:pic>
        <p:nvPicPr>
          <p:cNvPr id="1028" name="Picture 4" descr="http://bookz.ru/pics/kamnnii_8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00" y="365759"/>
            <a:ext cx="2857500" cy="4571999"/>
          </a:xfrm>
          <a:prstGeom prst="rect">
            <a:avLst/>
          </a:prstGeom>
          <a:noFill/>
        </p:spPr>
      </p:pic>
      <p:pic>
        <p:nvPicPr>
          <p:cNvPr id="1030" name="Picture 6" descr="http://static.librebook.ru/uploads/pics/01/77/22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60032" y="2571750"/>
            <a:ext cx="3095625" cy="42862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 descr="http://www.day.kiev.ua/sites/default/files/main/articles/01082013/11les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199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http://ua.convdocs.org/pars_docs/refs/113/112307/112307_html_163d19e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 descr="https://img-fotki.yandex.ru/get/15577/157060903.2ab/0_1f20ba_51dae45d_or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9586" y="297950"/>
            <a:ext cx="3371850" cy="61341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2" name="Picture 4" descr="http://zaxid.net/resources/photos/news/201107/1231803_12304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5691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school-world.com.ua/lib/wp-content/uploads/2012/03/00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816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04948" y="1084217"/>
            <a:ext cx="4206239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О, не журися ти за тіло!</a:t>
            </a:r>
            <a:endParaRPr lang="ru-RU" sz="24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Ясним вогнем засвітилось воно,</a:t>
            </a:r>
            <a:endParaRPr lang="ru-RU" sz="24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Чистим, палаючим, як добре вино,</a:t>
            </a:r>
            <a:endParaRPr lang="ru-RU" sz="24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Вільними іскрами вгору злетіло.</a:t>
            </a:r>
            <a:endParaRPr lang="ru-RU" sz="24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Легкий, пухкий попілець</a:t>
            </a:r>
            <a:endParaRPr lang="ru-RU" sz="24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Ляже, </a:t>
            </a:r>
            <a:r>
              <a:rPr lang="uk-UA" sz="24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вернувшися</a:t>
            </a:r>
            <a:r>
              <a:rPr lang="uk-UA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 рідну землицю,</a:t>
            </a:r>
            <a:endParaRPr lang="ru-RU" sz="24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Вкупі з водицею зростить вербицю, - </a:t>
            </a:r>
            <a:endParaRPr lang="ru-RU" sz="24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Стане початком тоді мій кінець</a:t>
            </a:r>
            <a:r>
              <a:rPr lang="uk-U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i="1" dirty="0" smtClean="0"/>
              <a:t> </a:t>
            </a:r>
            <a:endParaRPr lang="ru-RU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3" name="Picture 5" descr="C:\Users\Альона\Desktop\леся\pizap.com145604622427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698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43021" y="4495690"/>
            <a:ext cx="592354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1 серпня 1913 року Леся Українка померла</a:t>
            </a:r>
            <a:endParaRPr lang="ru-RU" sz="2400" b="1" cap="none" spc="0" dirty="0">
              <a:ln>
                <a:prstDash val="solid"/>
              </a:ln>
              <a:solidFill>
                <a:schemeClr val="bg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8" name="Picture 6" descr="http://svitppt.com.ua/images/19/18890/770/img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1922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3" name="Picture 3" descr="C:\Users\Альона\Desktop\леся\pizap.com1456047598000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576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58" name="Picture 2" descr="http://www.l-ukrainka.name/files/LUkr/works/1979LU052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3016" y="0"/>
            <a:ext cx="4467536" cy="5830389"/>
          </a:xfrm>
          <a:prstGeom prst="rect">
            <a:avLst/>
          </a:prstGeom>
          <a:noFill/>
        </p:spPr>
      </p:pic>
      <p:pic>
        <p:nvPicPr>
          <p:cNvPr id="45060" name="Picture 4" descr="http://melitopolbiblio.ucoz.ua/vustavku/2/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3010" y="0"/>
            <a:ext cx="3580990" cy="5852160"/>
          </a:xfrm>
          <a:prstGeom prst="rect">
            <a:avLst/>
          </a:prstGeom>
          <a:noFill/>
        </p:spPr>
      </p:pic>
      <p:pic>
        <p:nvPicPr>
          <p:cNvPr id="6" name="Picture 2" descr="http://lib.ukrsd.com.ua/images/ukrainka/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857500" cy="36195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3618411"/>
            <a:ext cx="2521132" cy="2031325"/>
          </a:xfrm>
          <a:prstGeom prst="rect">
            <a:avLst/>
          </a:prstGeom>
          <a:solidFill>
            <a:schemeClr val="bg1">
              <a:lumMod val="95000"/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І, може, тоді завітає та доля жадана </a:t>
            </a:r>
            <a:b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До нашої рідної хати,</a:t>
            </a:r>
          </a:p>
          <a:p>
            <a:pPr algn="ctr"/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тебе, моя Україно мила, кохана.</a:t>
            </a:r>
            <a:b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Моя </a:t>
            </a:r>
            <a:r>
              <a:rPr lang="uk-UA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безталанная</a:t>
            </a: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мати.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0" y="5688874"/>
            <a:ext cx="3108959" cy="1169126"/>
            <a:chOff x="0" y="5688874"/>
            <a:chExt cx="3108959" cy="1169126"/>
          </a:xfrm>
        </p:grpSpPr>
        <p:pic>
          <p:nvPicPr>
            <p:cNvPr id="45062" name="Picture 6" descr="http://previews.123rf.com/images/garrykillian/garrykillian1211/garrykillian121100116/16161875-Vector-illustration-of-ukrainian-national-pattern-ornament-Stock-Photo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5688874"/>
              <a:ext cx="1558834" cy="1169126"/>
            </a:xfrm>
            <a:prstGeom prst="rect">
              <a:avLst/>
            </a:prstGeom>
            <a:noFill/>
          </p:spPr>
        </p:pic>
        <p:pic>
          <p:nvPicPr>
            <p:cNvPr id="9" name="Picture 6" descr="http://previews.123rf.com/images/garrykillian/garrykillian1211/garrykillian121100116/16161875-Vector-illustration-of-ukrainian-national-pattern-ornament-Stock-Photo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50125" y="5688874"/>
              <a:ext cx="1558834" cy="1169126"/>
            </a:xfrm>
            <a:prstGeom prst="rect">
              <a:avLst/>
            </a:prstGeom>
            <a:noFill/>
          </p:spPr>
        </p:pic>
      </p:grpSp>
      <p:grpSp>
        <p:nvGrpSpPr>
          <p:cNvPr id="14" name="Группа 13"/>
          <p:cNvGrpSpPr/>
          <p:nvPr/>
        </p:nvGrpSpPr>
        <p:grpSpPr>
          <a:xfrm>
            <a:off x="2960914" y="5688874"/>
            <a:ext cx="3108959" cy="1169126"/>
            <a:chOff x="0" y="5688874"/>
            <a:chExt cx="3108959" cy="1169126"/>
          </a:xfrm>
        </p:grpSpPr>
        <p:pic>
          <p:nvPicPr>
            <p:cNvPr id="15" name="Picture 6" descr="http://previews.123rf.com/images/garrykillian/garrykillian1211/garrykillian121100116/16161875-Vector-illustration-of-ukrainian-national-pattern-ornament-Stock-Photo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5688874"/>
              <a:ext cx="1558834" cy="1169126"/>
            </a:xfrm>
            <a:prstGeom prst="rect">
              <a:avLst/>
            </a:prstGeom>
            <a:noFill/>
          </p:spPr>
        </p:pic>
        <p:pic>
          <p:nvPicPr>
            <p:cNvPr id="16" name="Picture 6" descr="http://previews.123rf.com/images/garrykillian/garrykillian1211/garrykillian121100116/16161875-Vector-illustration-of-ukrainian-national-pattern-ornament-Stock-Photo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50125" y="5688874"/>
              <a:ext cx="1558834" cy="1169126"/>
            </a:xfrm>
            <a:prstGeom prst="rect">
              <a:avLst/>
            </a:prstGeom>
            <a:noFill/>
          </p:spPr>
        </p:pic>
      </p:grpSp>
      <p:grpSp>
        <p:nvGrpSpPr>
          <p:cNvPr id="17" name="Группа 16"/>
          <p:cNvGrpSpPr/>
          <p:nvPr/>
        </p:nvGrpSpPr>
        <p:grpSpPr>
          <a:xfrm>
            <a:off x="6035041" y="5688874"/>
            <a:ext cx="3108959" cy="1169126"/>
            <a:chOff x="0" y="5688874"/>
            <a:chExt cx="3108959" cy="1169126"/>
          </a:xfrm>
        </p:grpSpPr>
        <p:pic>
          <p:nvPicPr>
            <p:cNvPr id="18" name="Picture 6" descr="http://previews.123rf.com/images/garrykillian/garrykillian1211/garrykillian121100116/16161875-Vector-illustration-of-ukrainian-national-pattern-ornament-Stock-Photo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5688874"/>
              <a:ext cx="1558834" cy="1169126"/>
            </a:xfrm>
            <a:prstGeom prst="rect">
              <a:avLst/>
            </a:prstGeom>
            <a:noFill/>
          </p:spPr>
        </p:pic>
        <p:pic>
          <p:nvPicPr>
            <p:cNvPr id="19" name="Picture 6" descr="http://previews.123rf.com/images/garrykillian/garrykillian1211/garrykillian121100116/16161875-Vector-illustration-of-ukrainian-national-pattern-ornament-Stock-Photo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50125" y="5688874"/>
              <a:ext cx="1558834" cy="116912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9" name="Picture 5" descr="C:\Users\Альона\Desktop\pizap.com145605081749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698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7108" name="Picture 4" descr="http://beregynya.pp.ua/images/stories/virtuemart/product/mikaa/MIKAA3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8298" y="765007"/>
            <a:ext cx="4268445" cy="542181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582</TotalTime>
  <Words>491</Words>
  <Application>Microsoft Office PowerPoint</Application>
  <PresentationFormat>Экран (4:3)</PresentationFormat>
  <Paragraphs>99</Paragraphs>
  <Slides>34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Леся Українка (Лариса Петрівна Косач-Квітка)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Леся Українка «Надія» 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Dmytro</dc:creator>
  <cp:lastModifiedBy>Admin</cp:lastModifiedBy>
  <cp:revision>63</cp:revision>
  <dcterms:created xsi:type="dcterms:W3CDTF">2015-09-16T15:46:14Z</dcterms:created>
  <dcterms:modified xsi:type="dcterms:W3CDTF">2016-10-10T10:07:18Z</dcterms:modified>
</cp:coreProperties>
</file>