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953EB9E-6AF8-40CD-8AE9-AFE596422616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D76D9E1-5D86-49DD-918E-53E1D5BD7C2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80963" y="1711046"/>
            <a:ext cx="478207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appearance</a:t>
            </a:r>
          </a:p>
          <a:p>
            <a:pPr algn="ctr"/>
            <a:endParaRPr lang="en-US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внешность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797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-wiXc0U49j6M/TwTimTi35OI/AAAAAAAAAGk/LQgTRp_ns2Y/s1600/Stick+M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4664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987204" y="3645024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427984" y="3645024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8144" y="3645024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4221088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He is short.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He is medium height.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He is tall.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04411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easefat.com/wp-content/uploads/2016/04/Gaining-Weight-Image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55"/>
          <a:stretch/>
        </p:blipFill>
        <p:spPr bwMode="auto">
          <a:xfrm>
            <a:off x="1979712" y="404664"/>
            <a:ext cx="5040560" cy="316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1784" y="3645024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32436" y="3645024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8144" y="3645644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35596" y="421307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He is thin.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He is plump.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He is fat.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77632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nunciadoentv.com/media/catalog/product/cache/1/image/1000x1000/9df78eab33525d08d6e5fb8d27136e95/p/e/perro_blanco_pippi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24744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28"/>
          <a:stretch/>
        </p:blipFill>
        <p:spPr>
          <a:xfrm>
            <a:off x="5508104" y="1053480"/>
            <a:ext cx="1748160" cy="22860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2614316" y="3357116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82184" y="3339480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35596" y="4213076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It has got big eyes.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It has got small eyes.</a:t>
            </a:r>
          </a:p>
        </p:txBody>
      </p:sp>
    </p:spTree>
    <p:extLst>
      <p:ext uri="{BB962C8B-B14F-4D97-AF65-F5344CB8AC3E}">
        <p14:creationId xmlns:p14="http://schemas.microsoft.com/office/powerpoint/2010/main" val="43095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reviewcf.turbosquid.com/Preview/2014/05/13__00_11_11/tguy2_render03.jpg6fc6ce42-abbb-4f3a-a75d-a2fb9ca220c6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08720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kidmunicate.com/wp-content/uploads/2012/07/shutterstock_54744595_Kid_touching_no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73764"/>
            <a:ext cx="2973144" cy="197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799756" y="3357116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50136" y="3229496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35596" y="4213076"/>
            <a:ext cx="78128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He has got a big nose.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He has got a small nose.</a:t>
            </a:r>
          </a:p>
        </p:txBody>
      </p:sp>
    </p:spTree>
    <p:extLst>
      <p:ext uri="{BB962C8B-B14F-4D97-AF65-F5344CB8AC3E}">
        <p14:creationId xmlns:p14="http://schemas.microsoft.com/office/powerpoint/2010/main" val="92062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836712"/>
            <a:ext cx="2433464" cy="22813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22938"/>
            <a:ext cx="2708920" cy="270892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620380" y="3182516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98468" y="3151125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213076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He has got a big mouth.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He has got a small mouth.</a:t>
            </a:r>
          </a:p>
        </p:txBody>
      </p:sp>
    </p:spTree>
    <p:extLst>
      <p:ext uri="{BB962C8B-B14F-4D97-AF65-F5344CB8AC3E}">
        <p14:creationId xmlns:p14="http://schemas.microsoft.com/office/powerpoint/2010/main" val="23845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g09.deviantart.net/afe4/i/2013/216/9/6/sleeping_beauty_long_and_short_hair_by_danielwartist-d6gojd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1"/>
          <a:stretch/>
        </p:blipFill>
        <p:spPr bwMode="auto">
          <a:xfrm>
            <a:off x="2195736" y="476672"/>
            <a:ext cx="4835064" cy="315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052428" y="3572122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566420" y="3572122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4213076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She has got long hair.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She has got short hair.</a:t>
            </a:r>
          </a:p>
        </p:txBody>
      </p:sp>
    </p:spTree>
    <p:extLst>
      <p:ext uri="{BB962C8B-B14F-4D97-AF65-F5344CB8AC3E}">
        <p14:creationId xmlns:p14="http://schemas.microsoft.com/office/powerpoint/2010/main" val="191170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6056" y="4213076"/>
            <a:ext cx="1008112" cy="6560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http://img.ohmymag.com/coiffure-plume/une-simple-plume-qui-donne-tout-un-style-a-une-coiffure_82576_w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548680"/>
            <a:ext cx="2232248" cy="252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m2-tub-ru.yandex.net/i?id=afb10ca811df08e97417e2b6ff3d296c&amp;n=33&amp;h=215&amp;w=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772513"/>
            <a:ext cx="213277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smrpconsulting.com/wp-content/uploads/2015/09/dark-red-brown-hair-dye-john-frieda-john-frieda-hair-color-reviews-dark-red-brown---hair-color-picture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8" t="3023" r="13468" b="38160"/>
          <a:stretch/>
        </p:blipFill>
        <p:spPr bwMode="auto">
          <a:xfrm>
            <a:off x="5796136" y="600071"/>
            <a:ext cx="2347152" cy="242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871701" y="3212976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98227" y="3212976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53688" y="3213596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35596" y="4213076"/>
            <a:ext cx="78128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She has got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fair</a:t>
            </a:r>
            <a:r>
              <a:rPr lang="en-US" sz="4000" b="1" dirty="0" smtClean="0"/>
              <a:t> hair.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She has got </a:t>
            </a:r>
            <a:r>
              <a:rPr lang="en-US" sz="4000" b="1" dirty="0" smtClean="0">
                <a:solidFill>
                  <a:schemeClr val="accent3"/>
                </a:solidFill>
              </a:rPr>
              <a:t>red</a:t>
            </a:r>
            <a:r>
              <a:rPr lang="en-US" sz="4000" b="1" dirty="0" smtClean="0"/>
              <a:t> hair.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b="1" dirty="0" smtClean="0"/>
              <a:t>She has got </a:t>
            </a:r>
            <a:r>
              <a:rPr lang="en-US" sz="4000" b="1" dirty="0" smtClean="0">
                <a:solidFill>
                  <a:schemeClr val="accent5"/>
                </a:solidFill>
              </a:rPr>
              <a:t>brown</a:t>
            </a:r>
            <a:r>
              <a:rPr lang="en-US" sz="4000" b="1" dirty="0" smtClean="0"/>
              <a:t> hair.</a:t>
            </a:r>
          </a:p>
        </p:txBody>
      </p:sp>
    </p:spTree>
    <p:extLst>
      <p:ext uri="{BB962C8B-B14F-4D97-AF65-F5344CB8AC3E}">
        <p14:creationId xmlns:p14="http://schemas.microsoft.com/office/powerpoint/2010/main" val="194630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yp.fedpress.ru/sites/fedpress/files/users/lidalida/gagarina3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3812" r="21162"/>
          <a:stretch/>
        </p:blipFill>
        <p:spPr bwMode="auto">
          <a:xfrm>
            <a:off x="381224" y="1408460"/>
            <a:ext cx="2341308" cy="498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89446"/>
            <a:ext cx="80441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Полина Гагарина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1268760"/>
            <a:ext cx="1990725" cy="1962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5816" y="3356992"/>
            <a:ext cx="56166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She is tall and thin.</a:t>
            </a:r>
          </a:p>
          <a:p>
            <a:r>
              <a:rPr lang="en-US" sz="4000" dirty="0" smtClean="0"/>
              <a:t>She has got long fair hair and big blue eyes.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4842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3662cdcfe514c198ffe55ad15b81de23cdb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48</TotalTime>
  <Words>133</Words>
  <Application>Microsoft Office PowerPoint</Application>
  <PresentationFormat>Экран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9</cp:revision>
  <dcterms:created xsi:type="dcterms:W3CDTF">2017-01-16T12:20:46Z</dcterms:created>
  <dcterms:modified xsi:type="dcterms:W3CDTF">2017-01-16T13:08:50Z</dcterms:modified>
</cp:coreProperties>
</file>