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5" r:id="rId4"/>
    <p:sldId id="261" r:id="rId5"/>
    <p:sldId id="263" r:id="rId6"/>
    <p:sldId id="264" r:id="rId7"/>
    <p:sldId id="266" r:id="rId8"/>
    <p:sldId id="267" r:id="rId9"/>
    <p:sldId id="269" r:id="rId10"/>
    <p:sldId id="270" r:id="rId11"/>
    <p:sldId id="271" r:id="rId12"/>
    <p:sldId id="300" r:id="rId13"/>
    <p:sldId id="301" r:id="rId14"/>
    <p:sldId id="306" r:id="rId15"/>
  </p:sldIdLst>
  <p:sldSz cx="9144000" cy="6858000" type="screen4x3"/>
  <p:notesSz cx="6858000" cy="9947275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49" autoAdjust="0"/>
    <p:restoredTop sz="94671" autoAdjust="0"/>
  </p:normalViewPr>
  <p:slideViewPr>
    <p:cSldViewPr>
      <p:cViewPr>
        <p:scale>
          <a:sx n="110" d="100"/>
          <a:sy n="110" d="100"/>
        </p:scale>
        <p:origin x="-72" y="1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4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276543194006909E-2"/>
          <c:y val="9.8405732696367113E-2"/>
          <c:w val="0.63600015517100483"/>
          <c:h val="0.8364784649531696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388">
          <a:noFill/>
        </a:ln>
      </c:spPr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Социальный паспорт школы-интерната </a:t>
            </a:r>
          </a:p>
          <a:p>
            <a:pPr>
              <a:defRPr/>
            </a:pPr>
            <a:r>
              <a:rPr lang="ru-RU"/>
              <a:t>на 2016-2017 учебный год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Социальный паспорт школы-интерната на 2016-2017 учебный год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дети из многодетных семей</c:v>
                </c:pt>
                <c:pt idx="1">
                  <c:v>дети из семей, где родители -инвалиды</c:v>
                </c:pt>
                <c:pt idx="2">
                  <c:v>родители-инвалиды</c:v>
                </c:pt>
                <c:pt idx="3">
                  <c:v>дети-инвалиды</c:v>
                </c:pt>
                <c:pt idx="4">
                  <c:v>матери-одиночки</c:v>
                </c:pt>
                <c:pt idx="5">
                  <c:v>дети из малообеспеченных семей</c:v>
                </c:pt>
                <c:pt idx="6">
                  <c:v>дети из неполных семей</c:v>
                </c:pt>
                <c:pt idx="7">
                  <c:v>дети, находящиеся под опекой</c:v>
                </c:pt>
                <c:pt idx="8">
                  <c:v>дети из семей, прибывших с территории Украины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64</c:v>
                </c:pt>
                <c:pt idx="1">
                  <c:v>11</c:v>
                </c:pt>
                <c:pt idx="2">
                  <c:v>11</c:v>
                </c:pt>
                <c:pt idx="3">
                  <c:v>2</c:v>
                </c:pt>
                <c:pt idx="4">
                  <c:v>21</c:v>
                </c:pt>
                <c:pt idx="5">
                  <c:v>138</c:v>
                </c:pt>
                <c:pt idx="6">
                  <c:v>104</c:v>
                </c:pt>
                <c:pt idx="7">
                  <c:v>13</c:v>
                </c:pt>
                <c:pt idx="8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5104AB-D90C-49D9-8171-E5CA282A415E}" type="doc">
      <dgm:prSet loTypeId="urn:microsoft.com/office/officeart/2005/8/layout/radial6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0FCC4A08-AD48-40F4-9D68-6B8A383132BB}">
      <dgm:prSet phldrT="[Текст]" custT="1"/>
      <dgm:spPr/>
      <dgm:t>
        <a:bodyPr/>
        <a:lstStyle/>
        <a:p>
          <a:r>
            <a:rPr lang="ru-RU" sz="2400" dirty="0" smtClean="0"/>
            <a:t>Социальный педагог</a:t>
          </a:r>
          <a:endParaRPr lang="ru-RU" sz="2400" dirty="0"/>
        </a:p>
      </dgm:t>
    </dgm:pt>
    <dgm:pt modelId="{719F7E55-B6D0-41A6-B4C8-29D335D45635}" type="parTrans" cxnId="{9F3A6E3E-7AA4-463B-9D60-2619B5382E21}">
      <dgm:prSet/>
      <dgm:spPr/>
      <dgm:t>
        <a:bodyPr/>
        <a:lstStyle/>
        <a:p>
          <a:endParaRPr lang="ru-RU"/>
        </a:p>
      </dgm:t>
    </dgm:pt>
    <dgm:pt modelId="{CF81CEB4-CCE0-41E5-A68C-4EB1D2EE24E5}" type="sibTrans" cxnId="{9F3A6E3E-7AA4-463B-9D60-2619B5382E21}">
      <dgm:prSet/>
      <dgm:spPr/>
      <dgm:t>
        <a:bodyPr/>
        <a:lstStyle/>
        <a:p>
          <a:endParaRPr lang="ru-RU"/>
        </a:p>
      </dgm:t>
    </dgm:pt>
    <dgm:pt modelId="{6A1F4BC3-0AEC-4971-9B58-76D776638F9E}">
      <dgm:prSet phldrT="[Текст]" custT="1"/>
      <dgm:spPr/>
      <dgm:t>
        <a:bodyPr/>
        <a:lstStyle/>
        <a:p>
          <a:r>
            <a:rPr lang="ru-RU" sz="2400" dirty="0" smtClean="0"/>
            <a:t>Обучающиеся</a:t>
          </a:r>
          <a:endParaRPr lang="ru-RU" sz="2400" dirty="0"/>
        </a:p>
      </dgm:t>
    </dgm:pt>
    <dgm:pt modelId="{D8FF017F-B16E-412D-B751-E81FA890423C}" type="parTrans" cxnId="{EF0ECB67-4B4A-4FDE-9C96-CF2CAE7FF75E}">
      <dgm:prSet/>
      <dgm:spPr/>
      <dgm:t>
        <a:bodyPr/>
        <a:lstStyle/>
        <a:p>
          <a:endParaRPr lang="ru-RU"/>
        </a:p>
      </dgm:t>
    </dgm:pt>
    <dgm:pt modelId="{F76C4049-BEDD-48AE-97DB-92FE4BE0DA73}" type="sibTrans" cxnId="{EF0ECB67-4B4A-4FDE-9C96-CF2CAE7FF75E}">
      <dgm:prSet/>
      <dgm:spPr/>
      <dgm:t>
        <a:bodyPr/>
        <a:lstStyle/>
        <a:p>
          <a:endParaRPr lang="ru-RU"/>
        </a:p>
      </dgm:t>
    </dgm:pt>
    <dgm:pt modelId="{1DE41458-36C2-4A13-98D9-7F4851FBED88}">
      <dgm:prSet phldrT="[Текст]" custT="1"/>
      <dgm:spPr/>
      <dgm:t>
        <a:bodyPr/>
        <a:lstStyle/>
        <a:p>
          <a:r>
            <a:rPr lang="ru-RU" sz="2000" dirty="0" smtClean="0"/>
            <a:t>Администрация школы</a:t>
          </a:r>
          <a:endParaRPr lang="ru-RU" sz="2000" dirty="0"/>
        </a:p>
      </dgm:t>
    </dgm:pt>
    <dgm:pt modelId="{6F0DE0B0-FFC4-429F-B182-AA586A71F0D6}" type="parTrans" cxnId="{31FCBBA4-945D-46EE-8E10-EB7A728D259A}">
      <dgm:prSet/>
      <dgm:spPr/>
      <dgm:t>
        <a:bodyPr/>
        <a:lstStyle/>
        <a:p>
          <a:endParaRPr lang="ru-RU"/>
        </a:p>
      </dgm:t>
    </dgm:pt>
    <dgm:pt modelId="{C686CDDF-6AF8-46B0-ACD9-5305A3D94B70}" type="sibTrans" cxnId="{31FCBBA4-945D-46EE-8E10-EB7A728D259A}">
      <dgm:prSet/>
      <dgm:spPr/>
      <dgm:t>
        <a:bodyPr/>
        <a:lstStyle/>
        <a:p>
          <a:endParaRPr lang="ru-RU"/>
        </a:p>
      </dgm:t>
    </dgm:pt>
    <dgm:pt modelId="{AB25816A-AF5E-417C-8087-51C17B01763E}">
      <dgm:prSet phldrT="[Текст]" custT="1"/>
      <dgm:spPr/>
      <dgm:t>
        <a:bodyPr/>
        <a:lstStyle/>
        <a:p>
          <a:r>
            <a:rPr lang="ru-RU" sz="2000" dirty="0" smtClean="0"/>
            <a:t>Педагогический коллектив (классные руководители)</a:t>
          </a:r>
          <a:endParaRPr lang="ru-RU" sz="2000" dirty="0"/>
        </a:p>
      </dgm:t>
    </dgm:pt>
    <dgm:pt modelId="{512F218E-CDCA-4D19-85DF-FA6C2069FB89}" type="parTrans" cxnId="{AF131B63-4669-4642-AA02-FF0F2D9506F6}">
      <dgm:prSet/>
      <dgm:spPr/>
      <dgm:t>
        <a:bodyPr/>
        <a:lstStyle/>
        <a:p>
          <a:endParaRPr lang="ru-RU"/>
        </a:p>
      </dgm:t>
    </dgm:pt>
    <dgm:pt modelId="{18308322-9029-495C-B434-12672228AEF9}" type="sibTrans" cxnId="{AF131B63-4669-4642-AA02-FF0F2D9506F6}">
      <dgm:prSet/>
      <dgm:spPr/>
      <dgm:t>
        <a:bodyPr/>
        <a:lstStyle/>
        <a:p>
          <a:endParaRPr lang="ru-RU"/>
        </a:p>
      </dgm:t>
    </dgm:pt>
    <dgm:pt modelId="{5710E344-958A-447F-9F63-D9799B1E23EA}">
      <dgm:prSet phldrT="[Текст]" custT="1"/>
      <dgm:spPr/>
      <dgm:t>
        <a:bodyPr/>
        <a:lstStyle/>
        <a:p>
          <a:r>
            <a:rPr lang="ru-RU" sz="1800" dirty="0" smtClean="0"/>
            <a:t>Родители (законные представители обучающихся)</a:t>
          </a:r>
          <a:endParaRPr lang="ru-RU" sz="1800" dirty="0"/>
        </a:p>
      </dgm:t>
    </dgm:pt>
    <dgm:pt modelId="{B5F2CDF2-F76E-4DD4-AFA8-11DEF26B21DB}" type="parTrans" cxnId="{1575D13F-935E-46E6-ADE0-E7E462979D85}">
      <dgm:prSet/>
      <dgm:spPr/>
      <dgm:t>
        <a:bodyPr/>
        <a:lstStyle/>
        <a:p>
          <a:endParaRPr lang="ru-RU"/>
        </a:p>
      </dgm:t>
    </dgm:pt>
    <dgm:pt modelId="{2994E477-EF53-4D5F-B0D3-91157F576E67}" type="sibTrans" cxnId="{1575D13F-935E-46E6-ADE0-E7E462979D85}">
      <dgm:prSet/>
      <dgm:spPr/>
      <dgm:t>
        <a:bodyPr/>
        <a:lstStyle/>
        <a:p>
          <a:endParaRPr lang="ru-RU"/>
        </a:p>
      </dgm:t>
    </dgm:pt>
    <dgm:pt modelId="{95C1D5E4-EFAD-46C1-B09B-CA4E53245D6D}" type="pres">
      <dgm:prSet presAssocID="{755104AB-D90C-49D9-8171-E5CA282A415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182A5F-8F5A-4981-A2E0-19A90A99FA98}" type="pres">
      <dgm:prSet presAssocID="{0FCC4A08-AD48-40F4-9D68-6B8A383132BB}" presName="centerShape" presStyleLbl="node0" presStyleIdx="0" presStyleCnt="1"/>
      <dgm:spPr/>
      <dgm:t>
        <a:bodyPr/>
        <a:lstStyle/>
        <a:p>
          <a:endParaRPr lang="ru-RU"/>
        </a:p>
      </dgm:t>
    </dgm:pt>
    <dgm:pt modelId="{464CA27A-B8EB-49A2-854D-DAEC731E34DF}" type="pres">
      <dgm:prSet presAssocID="{6A1F4BC3-0AEC-4971-9B58-76D776638F9E}" presName="node" presStyleLbl="node1" presStyleIdx="0" presStyleCnt="4" custScaleX="208651" custScaleY="115749" custRadScaleRad="107657" custRadScaleInc="1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9AF4B-EEFD-4F52-8E1D-5FF98461E3F2}" type="pres">
      <dgm:prSet presAssocID="{6A1F4BC3-0AEC-4971-9B58-76D776638F9E}" presName="dummy" presStyleCnt="0"/>
      <dgm:spPr/>
    </dgm:pt>
    <dgm:pt modelId="{62D4882C-D70B-4E48-A4BF-23BAF95FFEC1}" type="pres">
      <dgm:prSet presAssocID="{F76C4049-BEDD-48AE-97DB-92FE4BE0DA73}" presName="sibTrans" presStyleLbl="sibTrans2D1" presStyleIdx="0" presStyleCnt="4" custLinFactNeighborX="2792" custLinFactNeighborY="-1969"/>
      <dgm:spPr/>
      <dgm:t>
        <a:bodyPr/>
        <a:lstStyle/>
        <a:p>
          <a:endParaRPr lang="ru-RU"/>
        </a:p>
      </dgm:t>
    </dgm:pt>
    <dgm:pt modelId="{90C4FC23-1EC0-48C1-B340-BCAD1A7DB327}" type="pres">
      <dgm:prSet presAssocID="{1DE41458-36C2-4A13-98D9-7F4851FBED88}" presName="node" presStyleLbl="node1" presStyleIdx="1" presStyleCnt="4" custScaleX="198045" custScaleY="111505" custRadScaleRad="124133" custRadScaleInc="392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EC837F51-C1ED-4291-9718-F3F9EAB488CA}" type="pres">
      <dgm:prSet presAssocID="{1DE41458-36C2-4A13-98D9-7F4851FBED88}" presName="dummy" presStyleCnt="0"/>
      <dgm:spPr/>
    </dgm:pt>
    <dgm:pt modelId="{A2BBB5C3-6076-4AEE-824C-0C36230468B0}" type="pres">
      <dgm:prSet presAssocID="{C686CDDF-6AF8-46B0-ACD9-5305A3D94B70}" presName="sibTrans" presStyleLbl="sibTrans2D1" presStyleIdx="1" presStyleCnt="4" custLinFactNeighborX="2792" custLinFactNeighborY="1743"/>
      <dgm:spPr/>
      <dgm:t>
        <a:bodyPr/>
        <a:lstStyle/>
        <a:p>
          <a:endParaRPr lang="ru-RU"/>
        </a:p>
      </dgm:t>
    </dgm:pt>
    <dgm:pt modelId="{329FC237-ED8C-4676-9D14-F69557948092}" type="pres">
      <dgm:prSet presAssocID="{AB25816A-AF5E-417C-8087-51C17B01763E}" presName="node" presStyleLbl="node1" presStyleIdx="2" presStyleCnt="4" custScaleX="258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048C0-3C3A-45C6-8E16-83BD946351A3}" type="pres">
      <dgm:prSet presAssocID="{AB25816A-AF5E-417C-8087-51C17B01763E}" presName="dummy" presStyleCnt="0"/>
      <dgm:spPr/>
    </dgm:pt>
    <dgm:pt modelId="{B21B2AB4-7640-4D5D-860C-9E70A247706E}" type="pres">
      <dgm:prSet presAssocID="{18308322-9029-495C-B434-12672228AEF9}" presName="sibTrans" presStyleLbl="sibTrans2D1" presStyleIdx="2" presStyleCnt="4" custLinFactNeighborX="-2776" custLinFactNeighborY="3599"/>
      <dgm:spPr/>
      <dgm:t>
        <a:bodyPr/>
        <a:lstStyle/>
        <a:p>
          <a:endParaRPr lang="ru-RU"/>
        </a:p>
      </dgm:t>
    </dgm:pt>
    <dgm:pt modelId="{EFA9E192-1560-42FD-871D-E1DBB1A3BF56}" type="pres">
      <dgm:prSet presAssocID="{5710E344-958A-447F-9F63-D9799B1E23EA}" presName="node" presStyleLbl="node1" presStyleIdx="3" presStyleCnt="4" custScaleX="178334" custRadScaleRad="115804" custRadScaleInc="2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8EDC85-4894-4178-926B-BFA5DBD1CB86}" type="pres">
      <dgm:prSet presAssocID="{5710E344-958A-447F-9F63-D9799B1E23EA}" presName="dummy" presStyleCnt="0"/>
      <dgm:spPr/>
    </dgm:pt>
    <dgm:pt modelId="{32320604-9C1F-4E13-AF67-86C5148AEC15}" type="pres">
      <dgm:prSet presAssocID="{2994E477-EF53-4D5F-B0D3-91157F576E67}" presName="sibTrans" presStyleLbl="sibTrans2D1" presStyleIdx="3" presStyleCnt="4" custLinFactNeighborX="-4632" custLinFactNeighborY="-1969"/>
      <dgm:spPr/>
      <dgm:t>
        <a:bodyPr/>
        <a:lstStyle/>
        <a:p>
          <a:endParaRPr lang="ru-RU"/>
        </a:p>
      </dgm:t>
    </dgm:pt>
  </dgm:ptLst>
  <dgm:cxnLst>
    <dgm:cxn modelId="{9F3A6E3E-7AA4-463B-9D60-2619B5382E21}" srcId="{755104AB-D90C-49D9-8171-E5CA282A415E}" destId="{0FCC4A08-AD48-40F4-9D68-6B8A383132BB}" srcOrd="0" destOrd="0" parTransId="{719F7E55-B6D0-41A6-B4C8-29D335D45635}" sibTransId="{CF81CEB4-CCE0-41E5-A68C-4EB1D2EE24E5}"/>
    <dgm:cxn modelId="{2653E2EA-E8C4-4AFE-ABC7-2BF7A1E280F7}" type="presOf" srcId="{2994E477-EF53-4D5F-B0D3-91157F576E67}" destId="{32320604-9C1F-4E13-AF67-86C5148AEC15}" srcOrd="0" destOrd="0" presId="urn:microsoft.com/office/officeart/2005/8/layout/radial6"/>
    <dgm:cxn modelId="{AF131B63-4669-4642-AA02-FF0F2D9506F6}" srcId="{0FCC4A08-AD48-40F4-9D68-6B8A383132BB}" destId="{AB25816A-AF5E-417C-8087-51C17B01763E}" srcOrd="2" destOrd="0" parTransId="{512F218E-CDCA-4D19-85DF-FA6C2069FB89}" sibTransId="{18308322-9029-495C-B434-12672228AEF9}"/>
    <dgm:cxn modelId="{9987A655-FF3F-49C5-850F-992759887E09}" type="presOf" srcId="{6A1F4BC3-0AEC-4971-9B58-76D776638F9E}" destId="{464CA27A-B8EB-49A2-854D-DAEC731E34DF}" srcOrd="0" destOrd="0" presId="urn:microsoft.com/office/officeart/2005/8/layout/radial6"/>
    <dgm:cxn modelId="{44F691E1-1929-481C-B4D3-973A179E082A}" type="presOf" srcId="{18308322-9029-495C-B434-12672228AEF9}" destId="{B21B2AB4-7640-4D5D-860C-9E70A247706E}" srcOrd="0" destOrd="0" presId="urn:microsoft.com/office/officeart/2005/8/layout/radial6"/>
    <dgm:cxn modelId="{00004ACF-7F08-4480-B185-D31E637FEBF0}" type="presOf" srcId="{0FCC4A08-AD48-40F4-9D68-6B8A383132BB}" destId="{5C182A5F-8F5A-4981-A2E0-19A90A99FA98}" srcOrd="0" destOrd="0" presId="urn:microsoft.com/office/officeart/2005/8/layout/radial6"/>
    <dgm:cxn modelId="{6D709CD3-5228-4F1E-A5D9-70CDE302821E}" type="presOf" srcId="{755104AB-D90C-49D9-8171-E5CA282A415E}" destId="{95C1D5E4-EFAD-46C1-B09B-CA4E53245D6D}" srcOrd="0" destOrd="0" presId="urn:microsoft.com/office/officeart/2005/8/layout/radial6"/>
    <dgm:cxn modelId="{31FCBBA4-945D-46EE-8E10-EB7A728D259A}" srcId="{0FCC4A08-AD48-40F4-9D68-6B8A383132BB}" destId="{1DE41458-36C2-4A13-98D9-7F4851FBED88}" srcOrd="1" destOrd="0" parTransId="{6F0DE0B0-FFC4-429F-B182-AA586A71F0D6}" sibTransId="{C686CDDF-6AF8-46B0-ACD9-5305A3D94B70}"/>
    <dgm:cxn modelId="{EF0ECB67-4B4A-4FDE-9C96-CF2CAE7FF75E}" srcId="{0FCC4A08-AD48-40F4-9D68-6B8A383132BB}" destId="{6A1F4BC3-0AEC-4971-9B58-76D776638F9E}" srcOrd="0" destOrd="0" parTransId="{D8FF017F-B16E-412D-B751-E81FA890423C}" sibTransId="{F76C4049-BEDD-48AE-97DB-92FE4BE0DA73}"/>
    <dgm:cxn modelId="{FFB25B4B-C257-4B73-9CFA-8930522E40F7}" type="presOf" srcId="{F76C4049-BEDD-48AE-97DB-92FE4BE0DA73}" destId="{62D4882C-D70B-4E48-A4BF-23BAF95FFEC1}" srcOrd="0" destOrd="0" presId="urn:microsoft.com/office/officeart/2005/8/layout/radial6"/>
    <dgm:cxn modelId="{F89B0E77-ACF5-4803-9FA0-1DD269DBB8F9}" type="presOf" srcId="{AB25816A-AF5E-417C-8087-51C17B01763E}" destId="{329FC237-ED8C-4676-9D14-F69557948092}" srcOrd="0" destOrd="0" presId="urn:microsoft.com/office/officeart/2005/8/layout/radial6"/>
    <dgm:cxn modelId="{1575D13F-935E-46E6-ADE0-E7E462979D85}" srcId="{0FCC4A08-AD48-40F4-9D68-6B8A383132BB}" destId="{5710E344-958A-447F-9F63-D9799B1E23EA}" srcOrd="3" destOrd="0" parTransId="{B5F2CDF2-F76E-4DD4-AFA8-11DEF26B21DB}" sibTransId="{2994E477-EF53-4D5F-B0D3-91157F576E67}"/>
    <dgm:cxn modelId="{E8BD8FEA-EAF4-4EF8-B137-5379EB3E8DEE}" type="presOf" srcId="{5710E344-958A-447F-9F63-D9799B1E23EA}" destId="{EFA9E192-1560-42FD-871D-E1DBB1A3BF56}" srcOrd="0" destOrd="0" presId="urn:microsoft.com/office/officeart/2005/8/layout/radial6"/>
    <dgm:cxn modelId="{5A55C301-C35A-4E62-9BAC-FC99C9D84087}" type="presOf" srcId="{C686CDDF-6AF8-46B0-ACD9-5305A3D94B70}" destId="{A2BBB5C3-6076-4AEE-824C-0C36230468B0}" srcOrd="0" destOrd="0" presId="urn:microsoft.com/office/officeart/2005/8/layout/radial6"/>
    <dgm:cxn modelId="{A0927516-81F4-453A-A25C-A965BC8FC8E7}" type="presOf" srcId="{1DE41458-36C2-4A13-98D9-7F4851FBED88}" destId="{90C4FC23-1EC0-48C1-B340-BCAD1A7DB327}" srcOrd="0" destOrd="0" presId="urn:microsoft.com/office/officeart/2005/8/layout/radial6"/>
    <dgm:cxn modelId="{9AFAABA3-C84C-49D0-870B-443832A1CE66}" type="presParOf" srcId="{95C1D5E4-EFAD-46C1-B09B-CA4E53245D6D}" destId="{5C182A5F-8F5A-4981-A2E0-19A90A99FA98}" srcOrd="0" destOrd="0" presId="urn:microsoft.com/office/officeart/2005/8/layout/radial6"/>
    <dgm:cxn modelId="{EB42C74E-CB55-4150-9BE4-A4FAAD19AAB9}" type="presParOf" srcId="{95C1D5E4-EFAD-46C1-B09B-CA4E53245D6D}" destId="{464CA27A-B8EB-49A2-854D-DAEC731E34DF}" srcOrd="1" destOrd="0" presId="urn:microsoft.com/office/officeart/2005/8/layout/radial6"/>
    <dgm:cxn modelId="{274CAA0A-554E-4DF2-BA06-F7E9A2B8D248}" type="presParOf" srcId="{95C1D5E4-EFAD-46C1-B09B-CA4E53245D6D}" destId="{B2E9AF4B-EEFD-4F52-8E1D-5FF98461E3F2}" srcOrd="2" destOrd="0" presId="urn:microsoft.com/office/officeart/2005/8/layout/radial6"/>
    <dgm:cxn modelId="{41AAF071-2AF5-4AA3-A507-81FF1A0A0E8B}" type="presParOf" srcId="{95C1D5E4-EFAD-46C1-B09B-CA4E53245D6D}" destId="{62D4882C-D70B-4E48-A4BF-23BAF95FFEC1}" srcOrd="3" destOrd="0" presId="urn:microsoft.com/office/officeart/2005/8/layout/radial6"/>
    <dgm:cxn modelId="{2A601735-4F5B-42CC-8F13-308405D4DE47}" type="presParOf" srcId="{95C1D5E4-EFAD-46C1-B09B-CA4E53245D6D}" destId="{90C4FC23-1EC0-48C1-B340-BCAD1A7DB327}" srcOrd="4" destOrd="0" presId="urn:microsoft.com/office/officeart/2005/8/layout/radial6"/>
    <dgm:cxn modelId="{CDD73749-65D9-456C-8C00-EBAF98DFD071}" type="presParOf" srcId="{95C1D5E4-EFAD-46C1-B09B-CA4E53245D6D}" destId="{EC837F51-C1ED-4291-9718-F3F9EAB488CA}" srcOrd="5" destOrd="0" presId="urn:microsoft.com/office/officeart/2005/8/layout/radial6"/>
    <dgm:cxn modelId="{D0AB8173-8F4A-4FE9-961E-8F0AFFA63E6E}" type="presParOf" srcId="{95C1D5E4-EFAD-46C1-B09B-CA4E53245D6D}" destId="{A2BBB5C3-6076-4AEE-824C-0C36230468B0}" srcOrd="6" destOrd="0" presId="urn:microsoft.com/office/officeart/2005/8/layout/radial6"/>
    <dgm:cxn modelId="{30BACFD6-364D-4DEB-A56F-C3E7ABACA3C7}" type="presParOf" srcId="{95C1D5E4-EFAD-46C1-B09B-CA4E53245D6D}" destId="{329FC237-ED8C-4676-9D14-F69557948092}" srcOrd="7" destOrd="0" presId="urn:microsoft.com/office/officeart/2005/8/layout/radial6"/>
    <dgm:cxn modelId="{85710036-98D9-4023-AD24-021C44F923A7}" type="presParOf" srcId="{95C1D5E4-EFAD-46C1-B09B-CA4E53245D6D}" destId="{0D2048C0-3C3A-45C6-8E16-83BD946351A3}" srcOrd="8" destOrd="0" presId="urn:microsoft.com/office/officeart/2005/8/layout/radial6"/>
    <dgm:cxn modelId="{3A0BE893-0025-47AC-98EE-BFC6E6764F9E}" type="presParOf" srcId="{95C1D5E4-EFAD-46C1-B09B-CA4E53245D6D}" destId="{B21B2AB4-7640-4D5D-860C-9E70A247706E}" srcOrd="9" destOrd="0" presId="urn:microsoft.com/office/officeart/2005/8/layout/radial6"/>
    <dgm:cxn modelId="{2FE11ACC-F93F-4541-99EF-17A5FD2934AD}" type="presParOf" srcId="{95C1D5E4-EFAD-46C1-B09B-CA4E53245D6D}" destId="{EFA9E192-1560-42FD-871D-E1DBB1A3BF56}" srcOrd="10" destOrd="0" presId="urn:microsoft.com/office/officeart/2005/8/layout/radial6"/>
    <dgm:cxn modelId="{0EDA856D-98ED-44BE-A1D6-89680FE2BAE3}" type="presParOf" srcId="{95C1D5E4-EFAD-46C1-B09B-CA4E53245D6D}" destId="{3E8EDC85-4894-4178-926B-BFA5DBD1CB86}" srcOrd="11" destOrd="0" presId="urn:microsoft.com/office/officeart/2005/8/layout/radial6"/>
    <dgm:cxn modelId="{B120F49F-A61E-436B-8FBE-69D0E0CB4BF3}" type="presParOf" srcId="{95C1D5E4-EFAD-46C1-B09B-CA4E53245D6D}" destId="{32320604-9C1F-4E13-AF67-86C5148AEC1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65A7B3-996F-4E38-8106-6C2A73F12044}" type="doc">
      <dgm:prSet loTypeId="urn:microsoft.com/office/officeart/2005/8/layout/radial1" loCatId="cycl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0A69CD8-1C65-4124-A90A-70834BAC1E56}">
      <dgm:prSet phldrT="[Текст]" custT="1"/>
      <dgm:spPr/>
      <dgm:t>
        <a:bodyPr/>
        <a:lstStyle/>
        <a:p>
          <a:r>
            <a:rPr lang="ru-RU" sz="1800" dirty="0" smtClean="0"/>
            <a:t>Социальный педагог</a:t>
          </a:r>
          <a:endParaRPr lang="ru-RU" sz="1800" dirty="0"/>
        </a:p>
      </dgm:t>
    </dgm:pt>
    <dgm:pt modelId="{CA281104-3B2E-4BCD-8ADC-58052066A180}" type="parTrans" cxnId="{FC1EF1A2-D882-4560-B917-C8ECECD2F987}">
      <dgm:prSet/>
      <dgm:spPr/>
      <dgm:t>
        <a:bodyPr/>
        <a:lstStyle/>
        <a:p>
          <a:endParaRPr lang="ru-RU"/>
        </a:p>
      </dgm:t>
    </dgm:pt>
    <dgm:pt modelId="{56FE4C51-A556-44A5-A281-2C2D26B09B3B}" type="sibTrans" cxnId="{FC1EF1A2-D882-4560-B917-C8ECECD2F987}">
      <dgm:prSet/>
      <dgm:spPr/>
      <dgm:t>
        <a:bodyPr/>
        <a:lstStyle/>
        <a:p>
          <a:endParaRPr lang="ru-RU"/>
        </a:p>
      </dgm:t>
    </dgm:pt>
    <dgm:pt modelId="{1041E7CC-5748-4E44-B7B0-1105B44D4A4B}">
      <dgm:prSet phldrT="[Текст]" custT="1"/>
      <dgm:spPr/>
      <dgm:t>
        <a:bodyPr/>
        <a:lstStyle/>
        <a:p>
          <a:r>
            <a:rPr lang="ru-RU" sz="1800" dirty="0" smtClean="0"/>
            <a:t>Администрация города Суджа</a:t>
          </a:r>
          <a:endParaRPr lang="ru-RU" sz="1800" dirty="0"/>
        </a:p>
      </dgm:t>
    </dgm:pt>
    <dgm:pt modelId="{BD6AB1F2-85E4-417D-BD04-07FA6AC6052B}" type="parTrans" cxnId="{6BB4E6B3-99A6-4EDF-807D-FCA569583159}">
      <dgm:prSet/>
      <dgm:spPr/>
      <dgm:t>
        <a:bodyPr/>
        <a:lstStyle/>
        <a:p>
          <a:endParaRPr lang="ru-RU"/>
        </a:p>
      </dgm:t>
    </dgm:pt>
    <dgm:pt modelId="{352CCEA2-4240-4A34-B84F-4FB8A9B1CE2D}" type="sibTrans" cxnId="{6BB4E6B3-99A6-4EDF-807D-FCA569583159}">
      <dgm:prSet/>
      <dgm:spPr/>
      <dgm:t>
        <a:bodyPr/>
        <a:lstStyle/>
        <a:p>
          <a:endParaRPr lang="ru-RU"/>
        </a:p>
      </dgm:t>
    </dgm:pt>
    <dgm:pt modelId="{C20ECCFB-F8C3-48DF-8CAB-341F87EE9C84}">
      <dgm:prSet phldrT="[Текст]" custT="1"/>
      <dgm:spPr/>
      <dgm:t>
        <a:bodyPr/>
        <a:lstStyle/>
        <a:p>
          <a:r>
            <a:rPr lang="ru-RU" sz="1800" dirty="0" smtClean="0"/>
            <a:t>Комитет образования и науки Курской области</a:t>
          </a:r>
          <a:endParaRPr lang="ru-RU" sz="1800" dirty="0"/>
        </a:p>
      </dgm:t>
    </dgm:pt>
    <dgm:pt modelId="{25FFCECF-66CC-4555-AD89-0CBBAB57B58C}" type="parTrans" cxnId="{9686EC37-BFB4-416E-BA28-47427499F73A}">
      <dgm:prSet/>
      <dgm:spPr/>
      <dgm:t>
        <a:bodyPr/>
        <a:lstStyle/>
        <a:p>
          <a:endParaRPr lang="ru-RU"/>
        </a:p>
      </dgm:t>
    </dgm:pt>
    <dgm:pt modelId="{5C02932A-6EA6-4B7C-B4AF-7B795BED28CE}" type="sibTrans" cxnId="{9686EC37-BFB4-416E-BA28-47427499F73A}">
      <dgm:prSet/>
      <dgm:spPr/>
      <dgm:t>
        <a:bodyPr/>
        <a:lstStyle/>
        <a:p>
          <a:endParaRPr lang="ru-RU"/>
        </a:p>
      </dgm:t>
    </dgm:pt>
    <dgm:pt modelId="{C189D569-0DFB-4A45-B91F-BDD4898B963F}">
      <dgm:prSet phldrT="[Текст]" custT="1"/>
      <dgm:spPr/>
      <dgm:t>
        <a:bodyPr/>
        <a:lstStyle/>
        <a:p>
          <a:r>
            <a:rPr lang="ru-RU" sz="1800" dirty="0" smtClean="0"/>
            <a:t>Отдел УПФР по </a:t>
          </a:r>
          <a:r>
            <a:rPr lang="ru-RU" sz="1800" dirty="0" err="1" smtClean="0"/>
            <a:t>Суджанскому</a:t>
          </a:r>
          <a:r>
            <a:rPr lang="ru-RU" sz="1800" dirty="0" smtClean="0"/>
            <a:t> району</a:t>
          </a:r>
          <a:endParaRPr lang="ru-RU" sz="1800" dirty="0"/>
        </a:p>
      </dgm:t>
    </dgm:pt>
    <dgm:pt modelId="{39A1F938-79F7-489F-9E98-D2B48AA73E90}" type="parTrans" cxnId="{B9AA2753-26E4-4EB8-811A-608E7AEF649D}">
      <dgm:prSet/>
      <dgm:spPr/>
      <dgm:t>
        <a:bodyPr/>
        <a:lstStyle/>
        <a:p>
          <a:endParaRPr lang="ru-RU"/>
        </a:p>
      </dgm:t>
    </dgm:pt>
    <dgm:pt modelId="{AE43FB01-BA1D-421A-9B51-EA915CB4C6B0}" type="sibTrans" cxnId="{B9AA2753-26E4-4EB8-811A-608E7AEF649D}">
      <dgm:prSet/>
      <dgm:spPr/>
      <dgm:t>
        <a:bodyPr/>
        <a:lstStyle/>
        <a:p>
          <a:endParaRPr lang="ru-RU"/>
        </a:p>
      </dgm:t>
    </dgm:pt>
    <dgm:pt modelId="{C8AF0CBA-5010-4347-B7ED-4B4E79634B22}">
      <dgm:prSet phldrT="[Текст]" custT="1"/>
      <dgm:spPr/>
      <dgm:t>
        <a:bodyPr/>
        <a:lstStyle/>
        <a:p>
          <a:r>
            <a:rPr lang="ru-RU" sz="1200" dirty="0" smtClean="0"/>
            <a:t>Отдел опеки и попечительства Управления образования Администрации </a:t>
          </a:r>
          <a:r>
            <a:rPr lang="ru-RU" sz="1200" dirty="0" err="1" smtClean="0"/>
            <a:t>Суджанского</a:t>
          </a:r>
          <a:r>
            <a:rPr lang="ru-RU" sz="1200" dirty="0" smtClean="0"/>
            <a:t> района</a:t>
          </a:r>
          <a:endParaRPr lang="ru-RU" sz="1200" dirty="0"/>
        </a:p>
      </dgm:t>
    </dgm:pt>
    <dgm:pt modelId="{C8D0A78F-CFEF-4584-B5AA-CEF93DAC59A8}" type="parTrans" cxnId="{47F8793F-5207-4550-8D52-5B32ED1B400C}">
      <dgm:prSet/>
      <dgm:spPr/>
      <dgm:t>
        <a:bodyPr/>
        <a:lstStyle/>
        <a:p>
          <a:endParaRPr lang="ru-RU"/>
        </a:p>
      </dgm:t>
    </dgm:pt>
    <dgm:pt modelId="{CF6A476C-1323-48F9-8239-47C9A361EB2C}" type="sibTrans" cxnId="{47F8793F-5207-4550-8D52-5B32ED1B400C}">
      <dgm:prSet/>
      <dgm:spPr/>
      <dgm:t>
        <a:bodyPr/>
        <a:lstStyle/>
        <a:p>
          <a:endParaRPr lang="ru-RU"/>
        </a:p>
      </dgm:t>
    </dgm:pt>
    <dgm:pt modelId="{F36290B9-CA2E-4B5F-A370-3213AFAD9871}">
      <dgm:prSet custT="1"/>
      <dgm:spPr/>
      <dgm:t>
        <a:bodyPr/>
        <a:lstStyle/>
        <a:p>
          <a:r>
            <a:rPr lang="ru-RU" sz="1400" dirty="0" smtClean="0"/>
            <a:t>МКУСО Информационно – Аналитический центр</a:t>
          </a:r>
          <a:endParaRPr lang="ru-RU" sz="1400" dirty="0"/>
        </a:p>
      </dgm:t>
    </dgm:pt>
    <dgm:pt modelId="{BBA22898-1E04-45EA-A92C-939EB66FEA9C}" type="parTrans" cxnId="{560C6F73-2C35-4385-965D-847E35C5326F}">
      <dgm:prSet/>
      <dgm:spPr/>
      <dgm:t>
        <a:bodyPr/>
        <a:lstStyle/>
        <a:p>
          <a:endParaRPr lang="ru-RU"/>
        </a:p>
      </dgm:t>
    </dgm:pt>
    <dgm:pt modelId="{9B405181-8A0F-4347-AF25-C9A6233C0BAD}" type="sibTrans" cxnId="{560C6F73-2C35-4385-965D-847E35C5326F}">
      <dgm:prSet/>
      <dgm:spPr/>
      <dgm:t>
        <a:bodyPr/>
        <a:lstStyle/>
        <a:p>
          <a:endParaRPr lang="ru-RU"/>
        </a:p>
      </dgm:t>
    </dgm:pt>
    <dgm:pt modelId="{B37DB11C-0D35-4817-8C51-364EF392E89D}">
      <dgm:prSet/>
      <dgm:spPr/>
      <dgm:t>
        <a:bodyPr/>
        <a:lstStyle/>
        <a:p>
          <a:r>
            <a:rPr lang="ru-RU" dirty="0" smtClean="0"/>
            <a:t>ОГУП «</a:t>
          </a:r>
          <a:r>
            <a:rPr lang="ru-RU" dirty="0" err="1" smtClean="0"/>
            <a:t>Суджанское</a:t>
          </a:r>
          <a:r>
            <a:rPr lang="ru-RU" dirty="0" smtClean="0"/>
            <a:t> Автотранспортное Предприятие»</a:t>
          </a:r>
          <a:endParaRPr lang="ru-RU" dirty="0"/>
        </a:p>
      </dgm:t>
    </dgm:pt>
    <dgm:pt modelId="{50047B67-6176-42E0-A0CD-268ED6830BFB}" type="parTrans" cxnId="{EB6D93A9-511A-49EF-BE00-338B1EA99784}">
      <dgm:prSet/>
      <dgm:spPr/>
      <dgm:t>
        <a:bodyPr/>
        <a:lstStyle/>
        <a:p>
          <a:endParaRPr lang="ru-RU"/>
        </a:p>
      </dgm:t>
    </dgm:pt>
    <dgm:pt modelId="{683428C7-E2BC-48B5-B84C-4DEE7A8A30ED}" type="sibTrans" cxnId="{EB6D93A9-511A-49EF-BE00-338B1EA99784}">
      <dgm:prSet/>
      <dgm:spPr/>
      <dgm:t>
        <a:bodyPr/>
        <a:lstStyle/>
        <a:p>
          <a:endParaRPr lang="ru-RU"/>
        </a:p>
      </dgm:t>
    </dgm:pt>
    <dgm:pt modelId="{2C885168-000E-45E1-8D99-B8614A9FD4CF}">
      <dgm:prSet custT="1"/>
      <dgm:spPr/>
      <dgm:t>
        <a:bodyPr/>
        <a:lstStyle/>
        <a:p>
          <a:r>
            <a:rPr lang="ru-RU" sz="1600" dirty="0" smtClean="0"/>
            <a:t>Прокуратура </a:t>
          </a:r>
          <a:r>
            <a:rPr lang="ru-RU" sz="1600" dirty="0" err="1" smtClean="0"/>
            <a:t>Суджанского</a:t>
          </a:r>
          <a:r>
            <a:rPr lang="ru-RU" sz="1600" dirty="0" smtClean="0"/>
            <a:t> района</a:t>
          </a:r>
          <a:endParaRPr lang="ru-RU" sz="1600" dirty="0"/>
        </a:p>
      </dgm:t>
    </dgm:pt>
    <dgm:pt modelId="{35BE486F-2D2E-4E51-BAD0-09FB6D5130A4}" type="parTrans" cxnId="{4D5CD3E6-7FA3-4773-9556-A271FFAA3462}">
      <dgm:prSet/>
      <dgm:spPr/>
      <dgm:t>
        <a:bodyPr/>
        <a:lstStyle/>
        <a:p>
          <a:endParaRPr lang="ru-RU"/>
        </a:p>
      </dgm:t>
    </dgm:pt>
    <dgm:pt modelId="{9E5BA501-2A58-4BD1-8E97-B8F7F46AC8D3}" type="sibTrans" cxnId="{4D5CD3E6-7FA3-4773-9556-A271FFAA3462}">
      <dgm:prSet/>
      <dgm:spPr/>
      <dgm:t>
        <a:bodyPr/>
        <a:lstStyle/>
        <a:p>
          <a:endParaRPr lang="ru-RU"/>
        </a:p>
      </dgm:t>
    </dgm:pt>
    <dgm:pt modelId="{00B0D3F7-7C04-4B04-9DB7-57439562C4B0}">
      <dgm:prSet custT="1"/>
      <dgm:spPr/>
      <dgm:t>
        <a:bodyPr/>
        <a:lstStyle/>
        <a:p>
          <a:r>
            <a:rPr lang="ru-RU" sz="1800" dirty="0" smtClean="0"/>
            <a:t>ОСП </a:t>
          </a:r>
          <a:r>
            <a:rPr lang="ru-RU" sz="1400" dirty="0" smtClean="0"/>
            <a:t>по </a:t>
          </a:r>
          <a:r>
            <a:rPr lang="ru-RU" sz="1400" dirty="0" err="1" smtClean="0"/>
            <a:t>Суджанскому</a:t>
          </a:r>
          <a:r>
            <a:rPr lang="ru-RU" sz="1400" dirty="0" smtClean="0"/>
            <a:t>, </a:t>
          </a:r>
          <a:r>
            <a:rPr lang="ru-RU" sz="1400" dirty="0" err="1" smtClean="0"/>
            <a:t>Большесолдатскому</a:t>
          </a:r>
          <a:r>
            <a:rPr lang="ru-RU" sz="1400" dirty="0" smtClean="0"/>
            <a:t> и Беловскому районам</a:t>
          </a:r>
          <a:endParaRPr lang="ru-RU" sz="1400" dirty="0"/>
        </a:p>
      </dgm:t>
    </dgm:pt>
    <dgm:pt modelId="{E9B3D225-0004-417D-8F01-0464A6A2AD74}" type="parTrans" cxnId="{F2027D3B-E442-44C0-A786-861B289D7DAA}">
      <dgm:prSet/>
      <dgm:spPr/>
      <dgm:t>
        <a:bodyPr/>
        <a:lstStyle/>
        <a:p>
          <a:endParaRPr lang="ru-RU"/>
        </a:p>
      </dgm:t>
    </dgm:pt>
    <dgm:pt modelId="{DC4A466E-14ED-439E-A8CC-E404E8F39197}" type="sibTrans" cxnId="{F2027D3B-E442-44C0-A786-861B289D7DAA}">
      <dgm:prSet/>
      <dgm:spPr/>
      <dgm:t>
        <a:bodyPr/>
        <a:lstStyle/>
        <a:p>
          <a:endParaRPr lang="ru-RU"/>
        </a:p>
      </dgm:t>
    </dgm:pt>
    <dgm:pt modelId="{9D9023E1-9515-4EF1-8E04-35B51B2FCA4C}">
      <dgm:prSet custT="1"/>
      <dgm:spPr/>
      <dgm:t>
        <a:bodyPr/>
        <a:lstStyle/>
        <a:p>
          <a:r>
            <a:rPr lang="ru-RU" sz="1800" dirty="0" smtClean="0"/>
            <a:t>ОП   ПДН</a:t>
          </a:r>
          <a:endParaRPr lang="ru-RU" sz="1800" dirty="0"/>
        </a:p>
      </dgm:t>
    </dgm:pt>
    <dgm:pt modelId="{C64430D0-8078-4011-A7AB-ED8DB2792F57}" type="parTrans" cxnId="{036896D9-F1F6-477B-9BBF-B2325B399542}">
      <dgm:prSet/>
      <dgm:spPr/>
      <dgm:t>
        <a:bodyPr/>
        <a:lstStyle/>
        <a:p>
          <a:endParaRPr lang="ru-RU"/>
        </a:p>
      </dgm:t>
    </dgm:pt>
    <dgm:pt modelId="{FF8B4D96-FFC4-44BF-97DB-E7ED970FBD9F}" type="sibTrans" cxnId="{036896D9-F1F6-477B-9BBF-B2325B399542}">
      <dgm:prSet/>
      <dgm:spPr/>
      <dgm:t>
        <a:bodyPr/>
        <a:lstStyle/>
        <a:p>
          <a:endParaRPr lang="ru-RU"/>
        </a:p>
      </dgm:t>
    </dgm:pt>
    <dgm:pt modelId="{1A41319E-84B4-466D-85E8-3BCCB5A8AF2F}" type="pres">
      <dgm:prSet presAssocID="{D265A7B3-996F-4E38-8106-6C2A73F1204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DC9866-A81E-487C-A5BA-41829DFE0BD0}" type="pres">
      <dgm:prSet presAssocID="{00A69CD8-1C65-4124-A90A-70834BAC1E56}" presName="centerShape" presStyleLbl="node0" presStyleIdx="0" presStyleCnt="1" custScaleX="174183" custScaleY="174181" custLinFactNeighborX="552" custLinFactNeighborY="-121"/>
      <dgm:spPr/>
      <dgm:t>
        <a:bodyPr/>
        <a:lstStyle/>
        <a:p>
          <a:endParaRPr lang="ru-RU"/>
        </a:p>
      </dgm:t>
    </dgm:pt>
    <dgm:pt modelId="{2DA78EFE-A85D-4BAE-8ABB-CD905616CCB6}" type="pres">
      <dgm:prSet presAssocID="{BD6AB1F2-85E4-417D-BD04-07FA6AC6052B}" presName="Name9" presStyleLbl="parChTrans1D2" presStyleIdx="0" presStyleCnt="9"/>
      <dgm:spPr/>
      <dgm:t>
        <a:bodyPr/>
        <a:lstStyle/>
        <a:p>
          <a:endParaRPr lang="ru-RU"/>
        </a:p>
      </dgm:t>
    </dgm:pt>
    <dgm:pt modelId="{3191B59E-1879-4008-AFCB-AD36FDBF7939}" type="pres">
      <dgm:prSet presAssocID="{BD6AB1F2-85E4-417D-BD04-07FA6AC6052B}" presName="connTx" presStyleLbl="parChTrans1D2" presStyleIdx="0" presStyleCnt="9"/>
      <dgm:spPr/>
      <dgm:t>
        <a:bodyPr/>
        <a:lstStyle/>
        <a:p>
          <a:endParaRPr lang="ru-RU"/>
        </a:p>
      </dgm:t>
    </dgm:pt>
    <dgm:pt modelId="{B0948671-F5CB-44F9-8CB1-EA7B3A989E33}" type="pres">
      <dgm:prSet presAssocID="{1041E7CC-5748-4E44-B7B0-1105B44D4A4B}" presName="node" presStyleLbl="node1" presStyleIdx="0" presStyleCnt="9" custScaleX="218489" custRadScaleRad="100974" custRadScaleInc="-3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522767-5EF5-4BF6-96EA-460E01ABCEB5}" type="pres">
      <dgm:prSet presAssocID="{25FFCECF-66CC-4555-AD89-0CBBAB57B58C}" presName="Name9" presStyleLbl="parChTrans1D2" presStyleIdx="1" presStyleCnt="9"/>
      <dgm:spPr/>
      <dgm:t>
        <a:bodyPr/>
        <a:lstStyle/>
        <a:p>
          <a:endParaRPr lang="ru-RU"/>
        </a:p>
      </dgm:t>
    </dgm:pt>
    <dgm:pt modelId="{6C9B433D-2E5D-47AD-947D-AADBBDDACAF7}" type="pres">
      <dgm:prSet presAssocID="{25FFCECF-66CC-4555-AD89-0CBBAB57B58C}" presName="connTx" presStyleLbl="parChTrans1D2" presStyleIdx="1" presStyleCnt="9"/>
      <dgm:spPr/>
      <dgm:t>
        <a:bodyPr/>
        <a:lstStyle/>
        <a:p>
          <a:endParaRPr lang="ru-RU"/>
        </a:p>
      </dgm:t>
    </dgm:pt>
    <dgm:pt modelId="{2D8ED66E-B708-47F4-BBFE-F83F47DDCE4D}" type="pres">
      <dgm:prSet presAssocID="{C20ECCFB-F8C3-48DF-8CAB-341F87EE9C84}" presName="node" presStyleLbl="node1" presStyleIdx="1" presStyleCnt="9" custScaleX="205149" custRadScaleRad="144182" custRadScaleInc="613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9E344-AA65-48E8-BEBD-766E4D535F86}" type="pres">
      <dgm:prSet presAssocID="{39A1F938-79F7-489F-9E98-D2B48AA73E90}" presName="Name9" presStyleLbl="parChTrans1D2" presStyleIdx="2" presStyleCnt="9"/>
      <dgm:spPr/>
      <dgm:t>
        <a:bodyPr/>
        <a:lstStyle/>
        <a:p>
          <a:endParaRPr lang="ru-RU"/>
        </a:p>
      </dgm:t>
    </dgm:pt>
    <dgm:pt modelId="{FD675DD8-2058-4A4D-B3B5-CC22469587C6}" type="pres">
      <dgm:prSet presAssocID="{39A1F938-79F7-489F-9E98-D2B48AA73E90}" presName="connTx" presStyleLbl="parChTrans1D2" presStyleIdx="2" presStyleCnt="9"/>
      <dgm:spPr/>
      <dgm:t>
        <a:bodyPr/>
        <a:lstStyle/>
        <a:p>
          <a:endParaRPr lang="ru-RU"/>
        </a:p>
      </dgm:t>
    </dgm:pt>
    <dgm:pt modelId="{F1951120-19DB-4A5F-9178-1BD43F20B684}" type="pres">
      <dgm:prSet presAssocID="{C189D569-0DFB-4A45-B91F-BDD4898B963F}" presName="node" presStyleLbl="node1" presStyleIdx="2" presStyleCnt="9" custScaleX="188731" custRadScaleRad="124121" custRadScaleInc="-6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A3058-0059-42D7-8553-B9306EE1CC89}" type="pres">
      <dgm:prSet presAssocID="{C8D0A78F-CFEF-4584-B5AA-CEF93DAC59A8}" presName="Name9" presStyleLbl="parChTrans1D2" presStyleIdx="3" presStyleCnt="9"/>
      <dgm:spPr/>
      <dgm:t>
        <a:bodyPr/>
        <a:lstStyle/>
        <a:p>
          <a:endParaRPr lang="ru-RU"/>
        </a:p>
      </dgm:t>
    </dgm:pt>
    <dgm:pt modelId="{0F10C249-D9CD-4A26-8E2D-74DDFF008745}" type="pres">
      <dgm:prSet presAssocID="{C8D0A78F-CFEF-4584-B5AA-CEF93DAC59A8}" presName="connTx" presStyleLbl="parChTrans1D2" presStyleIdx="3" presStyleCnt="9"/>
      <dgm:spPr/>
      <dgm:t>
        <a:bodyPr/>
        <a:lstStyle/>
        <a:p>
          <a:endParaRPr lang="ru-RU"/>
        </a:p>
      </dgm:t>
    </dgm:pt>
    <dgm:pt modelId="{D20A18AC-0BB2-45E2-A68B-05658E261576}" type="pres">
      <dgm:prSet presAssocID="{C8AF0CBA-5010-4347-B7ED-4B4E79634B22}" presName="node" presStyleLbl="node1" presStyleIdx="3" presStyleCnt="9" custScaleX="199181" custRadScaleRad="130282" custRadScaleInc="-69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E20F1-A599-46C6-8B41-40E5296B8FA1}" type="pres">
      <dgm:prSet presAssocID="{BBA22898-1E04-45EA-A92C-939EB66FEA9C}" presName="Name9" presStyleLbl="parChTrans1D2" presStyleIdx="4" presStyleCnt="9"/>
      <dgm:spPr/>
      <dgm:t>
        <a:bodyPr/>
        <a:lstStyle/>
        <a:p>
          <a:endParaRPr lang="ru-RU"/>
        </a:p>
      </dgm:t>
    </dgm:pt>
    <dgm:pt modelId="{9C5C0E4A-45EC-426D-8C47-C9E9F9FEBB11}" type="pres">
      <dgm:prSet presAssocID="{BBA22898-1E04-45EA-A92C-939EB66FEA9C}" presName="connTx" presStyleLbl="parChTrans1D2" presStyleIdx="4" presStyleCnt="9"/>
      <dgm:spPr/>
      <dgm:t>
        <a:bodyPr/>
        <a:lstStyle/>
        <a:p>
          <a:endParaRPr lang="ru-RU"/>
        </a:p>
      </dgm:t>
    </dgm:pt>
    <dgm:pt modelId="{5A211C00-DFF2-4C65-9D53-84610DC9F387}" type="pres">
      <dgm:prSet presAssocID="{F36290B9-CA2E-4B5F-A370-3213AFAD9871}" presName="node" presStyleLbl="node1" presStyleIdx="4" presStyleCnt="9" custScaleX="214315" custRadScaleRad="144015" custRadScaleInc="-1396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CAABCC-D399-40DA-85E7-B6C14E3017D3}" type="pres">
      <dgm:prSet presAssocID="{50047B67-6176-42E0-A0CD-268ED6830BFB}" presName="Name9" presStyleLbl="parChTrans1D2" presStyleIdx="5" presStyleCnt="9"/>
      <dgm:spPr/>
      <dgm:t>
        <a:bodyPr/>
        <a:lstStyle/>
        <a:p>
          <a:endParaRPr lang="ru-RU"/>
        </a:p>
      </dgm:t>
    </dgm:pt>
    <dgm:pt modelId="{F35AA098-01D5-4DA6-85BC-4C2BA4F2ECE3}" type="pres">
      <dgm:prSet presAssocID="{50047B67-6176-42E0-A0CD-268ED6830BFB}" presName="connTx" presStyleLbl="parChTrans1D2" presStyleIdx="5" presStyleCnt="9"/>
      <dgm:spPr/>
      <dgm:t>
        <a:bodyPr/>
        <a:lstStyle/>
        <a:p>
          <a:endParaRPr lang="ru-RU"/>
        </a:p>
      </dgm:t>
    </dgm:pt>
    <dgm:pt modelId="{B2BF186C-393F-45F5-A0DB-4D8DF19D3FB1}" type="pres">
      <dgm:prSet presAssocID="{B37DB11C-0D35-4817-8C51-364EF392E89D}" presName="node" presStyleLbl="node1" presStyleIdx="5" presStyleCnt="9" custScaleX="218489" custRadScaleRad="98005" custRadScaleInc="-49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9228AD-773C-4757-89F3-D941FF9EE59C}" type="pres">
      <dgm:prSet presAssocID="{35BE486F-2D2E-4E51-BAD0-09FB6D5130A4}" presName="Name9" presStyleLbl="parChTrans1D2" presStyleIdx="6" presStyleCnt="9"/>
      <dgm:spPr/>
      <dgm:t>
        <a:bodyPr/>
        <a:lstStyle/>
        <a:p>
          <a:endParaRPr lang="ru-RU"/>
        </a:p>
      </dgm:t>
    </dgm:pt>
    <dgm:pt modelId="{4E37C708-9887-4139-B8C1-BB3605DFBECD}" type="pres">
      <dgm:prSet presAssocID="{35BE486F-2D2E-4E51-BAD0-09FB6D5130A4}" presName="connTx" presStyleLbl="parChTrans1D2" presStyleIdx="6" presStyleCnt="9"/>
      <dgm:spPr/>
      <dgm:t>
        <a:bodyPr/>
        <a:lstStyle/>
        <a:p>
          <a:endParaRPr lang="ru-RU"/>
        </a:p>
      </dgm:t>
    </dgm:pt>
    <dgm:pt modelId="{639D21B3-1E5C-44B9-8044-1C3064FD35C2}" type="pres">
      <dgm:prSet presAssocID="{2C885168-000E-45E1-8D99-B8614A9FD4CF}" presName="node" presStyleLbl="node1" presStyleIdx="6" presStyleCnt="9" custScaleX="224672" custScaleY="103417" custRadScaleRad="120289" custRadScaleInc="364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FC3007-E0A3-4210-957B-31309EB46A89}" type="pres">
      <dgm:prSet presAssocID="{E9B3D225-0004-417D-8F01-0464A6A2AD74}" presName="Name9" presStyleLbl="parChTrans1D2" presStyleIdx="7" presStyleCnt="9"/>
      <dgm:spPr/>
      <dgm:t>
        <a:bodyPr/>
        <a:lstStyle/>
        <a:p>
          <a:endParaRPr lang="ru-RU"/>
        </a:p>
      </dgm:t>
    </dgm:pt>
    <dgm:pt modelId="{C73390EF-5DC2-470D-967C-AC7606DD16DC}" type="pres">
      <dgm:prSet presAssocID="{E9B3D225-0004-417D-8F01-0464A6A2AD74}" presName="connTx" presStyleLbl="parChTrans1D2" presStyleIdx="7" presStyleCnt="9"/>
      <dgm:spPr/>
      <dgm:t>
        <a:bodyPr/>
        <a:lstStyle/>
        <a:p>
          <a:endParaRPr lang="ru-RU"/>
        </a:p>
      </dgm:t>
    </dgm:pt>
    <dgm:pt modelId="{58F56B80-EC91-42E2-8978-8B69E278BE4D}" type="pres">
      <dgm:prSet presAssocID="{00B0D3F7-7C04-4B04-9DB7-57439562C4B0}" presName="node" presStyleLbl="node1" presStyleIdx="7" presStyleCnt="9" custScaleX="197604" custRadScaleRad="129397" custRadScaleInc="-25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CB37C-1014-4333-B4E0-DAB610FA3879}" type="pres">
      <dgm:prSet presAssocID="{C64430D0-8078-4011-A7AB-ED8DB2792F57}" presName="Name9" presStyleLbl="parChTrans1D2" presStyleIdx="8" presStyleCnt="9"/>
      <dgm:spPr/>
      <dgm:t>
        <a:bodyPr/>
        <a:lstStyle/>
        <a:p>
          <a:endParaRPr lang="ru-RU"/>
        </a:p>
      </dgm:t>
    </dgm:pt>
    <dgm:pt modelId="{F941A6DE-2872-4E68-A98E-91519E28EA85}" type="pres">
      <dgm:prSet presAssocID="{C64430D0-8078-4011-A7AB-ED8DB2792F57}" presName="connTx" presStyleLbl="parChTrans1D2" presStyleIdx="8" presStyleCnt="9"/>
      <dgm:spPr/>
      <dgm:t>
        <a:bodyPr/>
        <a:lstStyle/>
        <a:p>
          <a:endParaRPr lang="ru-RU"/>
        </a:p>
      </dgm:t>
    </dgm:pt>
    <dgm:pt modelId="{26CFA077-D9EC-4F47-AC34-923237959757}" type="pres">
      <dgm:prSet presAssocID="{9D9023E1-9515-4EF1-8E04-35B51B2FCA4C}" presName="node" presStyleLbl="node1" presStyleIdx="8" presStyleCnt="9" custScaleX="214803" custRadScaleRad="148975" custRadScaleInc="-75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D74E4D-9551-41E6-8AD5-5D66C7D759DF}" type="presOf" srcId="{C8D0A78F-CFEF-4584-B5AA-CEF93DAC59A8}" destId="{A4BA3058-0059-42D7-8553-B9306EE1CC89}" srcOrd="0" destOrd="0" presId="urn:microsoft.com/office/officeart/2005/8/layout/radial1"/>
    <dgm:cxn modelId="{C3F73497-4A8C-4539-93FA-019FC55C2566}" type="presOf" srcId="{50047B67-6176-42E0-A0CD-268ED6830BFB}" destId="{F35AA098-01D5-4DA6-85BC-4C2BA4F2ECE3}" srcOrd="1" destOrd="0" presId="urn:microsoft.com/office/officeart/2005/8/layout/radial1"/>
    <dgm:cxn modelId="{F2027D3B-E442-44C0-A786-861B289D7DAA}" srcId="{00A69CD8-1C65-4124-A90A-70834BAC1E56}" destId="{00B0D3F7-7C04-4B04-9DB7-57439562C4B0}" srcOrd="7" destOrd="0" parTransId="{E9B3D225-0004-417D-8F01-0464A6A2AD74}" sibTransId="{DC4A466E-14ED-439E-A8CC-E404E8F39197}"/>
    <dgm:cxn modelId="{9C2100D0-E1DA-45B0-B621-393C50A8BEE2}" type="presOf" srcId="{1041E7CC-5748-4E44-B7B0-1105B44D4A4B}" destId="{B0948671-F5CB-44F9-8CB1-EA7B3A989E33}" srcOrd="0" destOrd="0" presId="urn:microsoft.com/office/officeart/2005/8/layout/radial1"/>
    <dgm:cxn modelId="{606CA456-78B3-41CF-A40F-6F7627E88D17}" type="presOf" srcId="{00B0D3F7-7C04-4B04-9DB7-57439562C4B0}" destId="{58F56B80-EC91-42E2-8978-8B69E278BE4D}" srcOrd="0" destOrd="0" presId="urn:microsoft.com/office/officeart/2005/8/layout/radial1"/>
    <dgm:cxn modelId="{298B2302-5B96-40D0-A414-7EEB12C778B7}" type="presOf" srcId="{C64430D0-8078-4011-A7AB-ED8DB2792F57}" destId="{3DACB37C-1014-4333-B4E0-DAB610FA3879}" srcOrd="0" destOrd="0" presId="urn:microsoft.com/office/officeart/2005/8/layout/radial1"/>
    <dgm:cxn modelId="{7A112372-6F60-4BCF-B37C-E44EBBDF33AF}" type="presOf" srcId="{C189D569-0DFB-4A45-B91F-BDD4898B963F}" destId="{F1951120-19DB-4A5F-9178-1BD43F20B684}" srcOrd="0" destOrd="0" presId="urn:microsoft.com/office/officeart/2005/8/layout/radial1"/>
    <dgm:cxn modelId="{FC1EF1A2-D882-4560-B917-C8ECECD2F987}" srcId="{D265A7B3-996F-4E38-8106-6C2A73F12044}" destId="{00A69CD8-1C65-4124-A90A-70834BAC1E56}" srcOrd="0" destOrd="0" parTransId="{CA281104-3B2E-4BCD-8ADC-58052066A180}" sibTransId="{56FE4C51-A556-44A5-A281-2C2D26B09B3B}"/>
    <dgm:cxn modelId="{CE660D64-A6D1-4EB5-B37E-46585DFF15A3}" type="presOf" srcId="{35BE486F-2D2E-4E51-BAD0-09FB6D5130A4}" destId="{4E37C708-9887-4139-B8C1-BB3605DFBECD}" srcOrd="1" destOrd="0" presId="urn:microsoft.com/office/officeart/2005/8/layout/radial1"/>
    <dgm:cxn modelId="{027B0C02-AE3F-4106-94DE-6A39BB51FC1C}" type="presOf" srcId="{D265A7B3-996F-4E38-8106-6C2A73F12044}" destId="{1A41319E-84B4-466D-85E8-3BCCB5A8AF2F}" srcOrd="0" destOrd="0" presId="urn:microsoft.com/office/officeart/2005/8/layout/radial1"/>
    <dgm:cxn modelId="{025BDFBC-C2AE-4F41-B1DD-89904D618458}" type="presOf" srcId="{C8AF0CBA-5010-4347-B7ED-4B4E79634B22}" destId="{D20A18AC-0BB2-45E2-A68B-05658E261576}" srcOrd="0" destOrd="0" presId="urn:microsoft.com/office/officeart/2005/8/layout/radial1"/>
    <dgm:cxn modelId="{4D5CD3E6-7FA3-4773-9556-A271FFAA3462}" srcId="{00A69CD8-1C65-4124-A90A-70834BAC1E56}" destId="{2C885168-000E-45E1-8D99-B8614A9FD4CF}" srcOrd="6" destOrd="0" parTransId="{35BE486F-2D2E-4E51-BAD0-09FB6D5130A4}" sibTransId="{9E5BA501-2A58-4BD1-8E97-B8F7F46AC8D3}"/>
    <dgm:cxn modelId="{FD310BEC-C158-4F82-AFF7-6E7FB7993AF2}" type="presOf" srcId="{39A1F938-79F7-489F-9E98-D2B48AA73E90}" destId="{D569E344-AA65-48E8-BEBD-766E4D535F86}" srcOrd="0" destOrd="0" presId="urn:microsoft.com/office/officeart/2005/8/layout/radial1"/>
    <dgm:cxn modelId="{5B06F3B4-EB09-42B7-ACCF-2867D5AACE2E}" type="presOf" srcId="{E9B3D225-0004-417D-8F01-0464A6A2AD74}" destId="{73FC3007-E0A3-4210-957B-31309EB46A89}" srcOrd="0" destOrd="0" presId="urn:microsoft.com/office/officeart/2005/8/layout/radial1"/>
    <dgm:cxn modelId="{86685F9D-3CAB-4135-9E7D-113E30DFBA58}" type="presOf" srcId="{BD6AB1F2-85E4-417D-BD04-07FA6AC6052B}" destId="{3191B59E-1879-4008-AFCB-AD36FDBF7939}" srcOrd="1" destOrd="0" presId="urn:microsoft.com/office/officeart/2005/8/layout/radial1"/>
    <dgm:cxn modelId="{A57BEEFD-A0E3-4269-93E2-4CDB676442BB}" type="presOf" srcId="{F36290B9-CA2E-4B5F-A370-3213AFAD9871}" destId="{5A211C00-DFF2-4C65-9D53-84610DC9F387}" srcOrd="0" destOrd="0" presId="urn:microsoft.com/office/officeart/2005/8/layout/radial1"/>
    <dgm:cxn modelId="{6BB4E6B3-99A6-4EDF-807D-FCA569583159}" srcId="{00A69CD8-1C65-4124-A90A-70834BAC1E56}" destId="{1041E7CC-5748-4E44-B7B0-1105B44D4A4B}" srcOrd="0" destOrd="0" parTransId="{BD6AB1F2-85E4-417D-BD04-07FA6AC6052B}" sibTransId="{352CCEA2-4240-4A34-B84F-4FB8A9B1CE2D}"/>
    <dgm:cxn modelId="{5AB6B4F9-468D-4F73-8788-FCF1624B2B76}" type="presOf" srcId="{25FFCECF-66CC-4555-AD89-0CBBAB57B58C}" destId="{6C9B433D-2E5D-47AD-947D-AADBBDDACAF7}" srcOrd="1" destOrd="0" presId="urn:microsoft.com/office/officeart/2005/8/layout/radial1"/>
    <dgm:cxn modelId="{4CC04987-1C1E-4051-9C6B-BE0D189422F1}" type="presOf" srcId="{C8D0A78F-CFEF-4584-B5AA-CEF93DAC59A8}" destId="{0F10C249-D9CD-4A26-8E2D-74DDFF008745}" srcOrd="1" destOrd="0" presId="urn:microsoft.com/office/officeart/2005/8/layout/radial1"/>
    <dgm:cxn modelId="{B1D7316C-650D-40A9-B166-06256B9EB65F}" type="presOf" srcId="{C64430D0-8078-4011-A7AB-ED8DB2792F57}" destId="{F941A6DE-2872-4E68-A98E-91519E28EA85}" srcOrd="1" destOrd="0" presId="urn:microsoft.com/office/officeart/2005/8/layout/radial1"/>
    <dgm:cxn modelId="{05B61B99-1105-4C5C-BC38-06B5237EE6C1}" type="presOf" srcId="{39A1F938-79F7-489F-9E98-D2B48AA73E90}" destId="{FD675DD8-2058-4A4D-B3B5-CC22469587C6}" srcOrd="1" destOrd="0" presId="urn:microsoft.com/office/officeart/2005/8/layout/radial1"/>
    <dgm:cxn modelId="{F011CA90-F0ED-43C8-84B7-52772153F07B}" type="presOf" srcId="{50047B67-6176-42E0-A0CD-268ED6830BFB}" destId="{1CCAABCC-D399-40DA-85E7-B6C14E3017D3}" srcOrd="0" destOrd="0" presId="urn:microsoft.com/office/officeart/2005/8/layout/radial1"/>
    <dgm:cxn modelId="{036896D9-F1F6-477B-9BBF-B2325B399542}" srcId="{00A69CD8-1C65-4124-A90A-70834BAC1E56}" destId="{9D9023E1-9515-4EF1-8E04-35B51B2FCA4C}" srcOrd="8" destOrd="0" parTransId="{C64430D0-8078-4011-A7AB-ED8DB2792F57}" sibTransId="{FF8B4D96-FFC4-44BF-97DB-E7ED970FBD9F}"/>
    <dgm:cxn modelId="{9D11CF46-4F9B-438A-ADF4-F59DE36DFB47}" type="presOf" srcId="{35BE486F-2D2E-4E51-BAD0-09FB6D5130A4}" destId="{739228AD-773C-4757-89F3-D941FF9EE59C}" srcOrd="0" destOrd="0" presId="urn:microsoft.com/office/officeart/2005/8/layout/radial1"/>
    <dgm:cxn modelId="{5777FA6D-218D-42A8-9D51-E2547005C485}" type="presOf" srcId="{9D9023E1-9515-4EF1-8E04-35B51B2FCA4C}" destId="{26CFA077-D9EC-4F47-AC34-923237959757}" srcOrd="0" destOrd="0" presId="urn:microsoft.com/office/officeart/2005/8/layout/radial1"/>
    <dgm:cxn modelId="{B9AA2753-26E4-4EB8-811A-608E7AEF649D}" srcId="{00A69CD8-1C65-4124-A90A-70834BAC1E56}" destId="{C189D569-0DFB-4A45-B91F-BDD4898B963F}" srcOrd="2" destOrd="0" parTransId="{39A1F938-79F7-489F-9E98-D2B48AA73E90}" sibTransId="{AE43FB01-BA1D-421A-9B51-EA915CB4C6B0}"/>
    <dgm:cxn modelId="{EF54B256-7A58-4906-A26C-67F969E9BDBD}" type="presOf" srcId="{25FFCECF-66CC-4555-AD89-0CBBAB57B58C}" destId="{00522767-5EF5-4BF6-96EA-460E01ABCEB5}" srcOrd="0" destOrd="0" presId="urn:microsoft.com/office/officeart/2005/8/layout/radial1"/>
    <dgm:cxn modelId="{47F8793F-5207-4550-8D52-5B32ED1B400C}" srcId="{00A69CD8-1C65-4124-A90A-70834BAC1E56}" destId="{C8AF0CBA-5010-4347-B7ED-4B4E79634B22}" srcOrd="3" destOrd="0" parTransId="{C8D0A78F-CFEF-4584-B5AA-CEF93DAC59A8}" sibTransId="{CF6A476C-1323-48F9-8239-47C9A361EB2C}"/>
    <dgm:cxn modelId="{66E6F3B8-7D3E-4D53-97C6-2EF205141048}" type="presOf" srcId="{BD6AB1F2-85E4-417D-BD04-07FA6AC6052B}" destId="{2DA78EFE-A85D-4BAE-8ABB-CD905616CCB6}" srcOrd="0" destOrd="0" presId="urn:microsoft.com/office/officeart/2005/8/layout/radial1"/>
    <dgm:cxn modelId="{560C6F73-2C35-4385-965D-847E35C5326F}" srcId="{00A69CD8-1C65-4124-A90A-70834BAC1E56}" destId="{F36290B9-CA2E-4B5F-A370-3213AFAD9871}" srcOrd="4" destOrd="0" parTransId="{BBA22898-1E04-45EA-A92C-939EB66FEA9C}" sibTransId="{9B405181-8A0F-4347-AF25-C9A6233C0BAD}"/>
    <dgm:cxn modelId="{DE0112D9-9F93-4C35-8E0B-EFD37977FBBD}" type="presOf" srcId="{C20ECCFB-F8C3-48DF-8CAB-341F87EE9C84}" destId="{2D8ED66E-B708-47F4-BBFE-F83F47DDCE4D}" srcOrd="0" destOrd="0" presId="urn:microsoft.com/office/officeart/2005/8/layout/radial1"/>
    <dgm:cxn modelId="{EDF4342E-6C61-4FF3-B81B-C0DC4C53C5CA}" type="presOf" srcId="{00A69CD8-1C65-4124-A90A-70834BAC1E56}" destId="{A4DC9866-A81E-487C-A5BA-41829DFE0BD0}" srcOrd="0" destOrd="0" presId="urn:microsoft.com/office/officeart/2005/8/layout/radial1"/>
    <dgm:cxn modelId="{EB6D93A9-511A-49EF-BE00-338B1EA99784}" srcId="{00A69CD8-1C65-4124-A90A-70834BAC1E56}" destId="{B37DB11C-0D35-4817-8C51-364EF392E89D}" srcOrd="5" destOrd="0" parTransId="{50047B67-6176-42E0-A0CD-268ED6830BFB}" sibTransId="{683428C7-E2BC-48B5-B84C-4DEE7A8A30ED}"/>
    <dgm:cxn modelId="{23AE3511-F937-4571-BD98-7BF8AD9D70C1}" type="presOf" srcId="{E9B3D225-0004-417D-8F01-0464A6A2AD74}" destId="{C73390EF-5DC2-470D-967C-AC7606DD16DC}" srcOrd="1" destOrd="0" presId="urn:microsoft.com/office/officeart/2005/8/layout/radial1"/>
    <dgm:cxn modelId="{C7DA8993-2D6E-4C8E-B6D1-5A175808F275}" type="presOf" srcId="{BBA22898-1E04-45EA-A92C-939EB66FEA9C}" destId="{E66E20F1-A599-46C6-8B41-40E5296B8FA1}" srcOrd="0" destOrd="0" presId="urn:microsoft.com/office/officeart/2005/8/layout/radial1"/>
    <dgm:cxn modelId="{66600025-6EF7-4B0F-8CF5-EC14D0ADE891}" type="presOf" srcId="{BBA22898-1E04-45EA-A92C-939EB66FEA9C}" destId="{9C5C0E4A-45EC-426D-8C47-C9E9F9FEBB11}" srcOrd="1" destOrd="0" presId="urn:microsoft.com/office/officeart/2005/8/layout/radial1"/>
    <dgm:cxn modelId="{A310C2D6-ECEA-4A84-AFB7-EE8897F09CCB}" type="presOf" srcId="{2C885168-000E-45E1-8D99-B8614A9FD4CF}" destId="{639D21B3-1E5C-44B9-8044-1C3064FD35C2}" srcOrd="0" destOrd="0" presId="urn:microsoft.com/office/officeart/2005/8/layout/radial1"/>
    <dgm:cxn modelId="{9686EC37-BFB4-416E-BA28-47427499F73A}" srcId="{00A69CD8-1C65-4124-A90A-70834BAC1E56}" destId="{C20ECCFB-F8C3-48DF-8CAB-341F87EE9C84}" srcOrd="1" destOrd="0" parTransId="{25FFCECF-66CC-4555-AD89-0CBBAB57B58C}" sibTransId="{5C02932A-6EA6-4B7C-B4AF-7B795BED28CE}"/>
    <dgm:cxn modelId="{CE57E147-771F-4E5B-9F6D-2FBA78C16C75}" type="presOf" srcId="{B37DB11C-0D35-4817-8C51-364EF392E89D}" destId="{B2BF186C-393F-45F5-A0DB-4D8DF19D3FB1}" srcOrd="0" destOrd="0" presId="urn:microsoft.com/office/officeart/2005/8/layout/radial1"/>
    <dgm:cxn modelId="{7270214B-642D-40A0-B830-FC4FF03C7472}" type="presParOf" srcId="{1A41319E-84B4-466D-85E8-3BCCB5A8AF2F}" destId="{A4DC9866-A81E-487C-A5BA-41829DFE0BD0}" srcOrd="0" destOrd="0" presId="urn:microsoft.com/office/officeart/2005/8/layout/radial1"/>
    <dgm:cxn modelId="{DEFEA28F-5461-49B9-9F59-877F1337D46F}" type="presParOf" srcId="{1A41319E-84B4-466D-85E8-3BCCB5A8AF2F}" destId="{2DA78EFE-A85D-4BAE-8ABB-CD905616CCB6}" srcOrd="1" destOrd="0" presId="urn:microsoft.com/office/officeart/2005/8/layout/radial1"/>
    <dgm:cxn modelId="{D0428D2E-4E6D-4F52-9DE5-9F19D37C90C7}" type="presParOf" srcId="{2DA78EFE-A85D-4BAE-8ABB-CD905616CCB6}" destId="{3191B59E-1879-4008-AFCB-AD36FDBF7939}" srcOrd="0" destOrd="0" presId="urn:microsoft.com/office/officeart/2005/8/layout/radial1"/>
    <dgm:cxn modelId="{63908076-BA67-4E42-B454-9EE65B3B1F89}" type="presParOf" srcId="{1A41319E-84B4-466D-85E8-3BCCB5A8AF2F}" destId="{B0948671-F5CB-44F9-8CB1-EA7B3A989E33}" srcOrd="2" destOrd="0" presId="urn:microsoft.com/office/officeart/2005/8/layout/radial1"/>
    <dgm:cxn modelId="{23026D49-DE9B-40D8-A5DC-63B8C22EAB12}" type="presParOf" srcId="{1A41319E-84B4-466D-85E8-3BCCB5A8AF2F}" destId="{00522767-5EF5-4BF6-96EA-460E01ABCEB5}" srcOrd="3" destOrd="0" presId="urn:microsoft.com/office/officeart/2005/8/layout/radial1"/>
    <dgm:cxn modelId="{D49C20B1-04F8-4AC6-9ADA-A8D9B258D50E}" type="presParOf" srcId="{00522767-5EF5-4BF6-96EA-460E01ABCEB5}" destId="{6C9B433D-2E5D-47AD-947D-AADBBDDACAF7}" srcOrd="0" destOrd="0" presId="urn:microsoft.com/office/officeart/2005/8/layout/radial1"/>
    <dgm:cxn modelId="{DD0B50B9-5BDF-43A1-B0E8-95D2D71FFBA7}" type="presParOf" srcId="{1A41319E-84B4-466D-85E8-3BCCB5A8AF2F}" destId="{2D8ED66E-B708-47F4-BBFE-F83F47DDCE4D}" srcOrd="4" destOrd="0" presId="urn:microsoft.com/office/officeart/2005/8/layout/radial1"/>
    <dgm:cxn modelId="{4C7080FE-7AEE-4DA0-847C-35B8E4443EC3}" type="presParOf" srcId="{1A41319E-84B4-466D-85E8-3BCCB5A8AF2F}" destId="{D569E344-AA65-48E8-BEBD-766E4D535F86}" srcOrd="5" destOrd="0" presId="urn:microsoft.com/office/officeart/2005/8/layout/radial1"/>
    <dgm:cxn modelId="{086CA69B-4FBC-4116-830E-C9CFB987F42F}" type="presParOf" srcId="{D569E344-AA65-48E8-BEBD-766E4D535F86}" destId="{FD675DD8-2058-4A4D-B3B5-CC22469587C6}" srcOrd="0" destOrd="0" presId="urn:microsoft.com/office/officeart/2005/8/layout/radial1"/>
    <dgm:cxn modelId="{E6171976-8B5C-4670-92D9-C5693A8E8C76}" type="presParOf" srcId="{1A41319E-84B4-466D-85E8-3BCCB5A8AF2F}" destId="{F1951120-19DB-4A5F-9178-1BD43F20B684}" srcOrd="6" destOrd="0" presId="urn:microsoft.com/office/officeart/2005/8/layout/radial1"/>
    <dgm:cxn modelId="{9D74A610-81A6-4092-8AF2-D55CDC2E8B26}" type="presParOf" srcId="{1A41319E-84B4-466D-85E8-3BCCB5A8AF2F}" destId="{A4BA3058-0059-42D7-8553-B9306EE1CC89}" srcOrd="7" destOrd="0" presId="urn:microsoft.com/office/officeart/2005/8/layout/radial1"/>
    <dgm:cxn modelId="{1BA5500B-4B1C-46FE-8A67-3D9E39B66659}" type="presParOf" srcId="{A4BA3058-0059-42D7-8553-B9306EE1CC89}" destId="{0F10C249-D9CD-4A26-8E2D-74DDFF008745}" srcOrd="0" destOrd="0" presId="urn:microsoft.com/office/officeart/2005/8/layout/radial1"/>
    <dgm:cxn modelId="{57E348B3-2B5F-48A5-A477-DEE92A5DA952}" type="presParOf" srcId="{1A41319E-84B4-466D-85E8-3BCCB5A8AF2F}" destId="{D20A18AC-0BB2-45E2-A68B-05658E261576}" srcOrd="8" destOrd="0" presId="urn:microsoft.com/office/officeart/2005/8/layout/radial1"/>
    <dgm:cxn modelId="{A39931A7-1A2E-419D-B2FC-062E8E209CC2}" type="presParOf" srcId="{1A41319E-84B4-466D-85E8-3BCCB5A8AF2F}" destId="{E66E20F1-A599-46C6-8B41-40E5296B8FA1}" srcOrd="9" destOrd="0" presId="urn:microsoft.com/office/officeart/2005/8/layout/radial1"/>
    <dgm:cxn modelId="{27E57CFD-4136-4D42-A6D1-A6BDAC206D3E}" type="presParOf" srcId="{E66E20F1-A599-46C6-8B41-40E5296B8FA1}" destId="{9C5C0E4A-45EC-426D-8C47-C9E9F9FEBB11}" srcOrd="0" destOrd="0" presId="urn:microsoft.com/office/officeart/2005/8/layout/radial1"/>
    <dgm:cxn modelId="{135EE9E3-617E-4247-A769-F073DF558DC1}" type="presParOf" srcId="{1A41319E-84B4-466D-85E8-3BCCB5A8AF2F}" destId="{5A211C00-DFF2-4C65-9D53-84610DC9F387}" srcOrd="10" destOrd="0" presId="urn:microsoft.com/office/officeart/2005/8/layout/radial1"/>
    <dgm:cxn modelId="{45E2C6E4-CD3E-4414-B1D0-8F242A949FDC}" type="presParOf" srcId="{1A41319E-84B4-466D-85E8-3BCCB5A8AF2F}" destId="{1CCAABCC-D399-40DA-85E7-B6C14E3017D3}" srcOrd="11" destOrd="0" presId="urn:microsoft.com/office/officeart/2005/8/layout/radial1"/>
    <dgm:cxn modelId="{C063AE3C-6A37-4972-8D52-5803F91CB0B1}" type="presParOf" srcId="{1CCAABCC-D399-40DA-85E7-B6C14E3017D3}" destId="{F35AA098-01D5-4DA6-85BC-4C2BA4F2ECE3}" srcOrd="0" destOrd="0" presId="urn:microsoft.com/office/officeart/2005/8/layout/radial1"/>
    <dgm:cxn modelId="{3BA69853-5C92-4848-9101-B73EDB711A73}" type="presParOf" srcId="{1A41319E-84B4-466D-85E8-3BCCB5A8AF2F}" destId="{B2BF186C-393F-45F5-A0DB-4D8DF19D3FB1}" srcOrd="12" destOrd="0" presId="urn:microsoft.com/office/officeart/2005/8/layout/radial1"/>
    <dgm:cxn modelId="{5609B948-FB7A-442C-AE14-F99F758B9423}" type="presParOf" srcId="{1A41319E-84B4-466D-85E8-3BCCB5A8AF2F}" destId="{739228AD-773C-4757-89F3-D941FF9EE59C}" srcOrd="13" destOrd="0" presId="urn:microsoft.com/office/officeart/2005/8/layout/radial1"/>
    <dgm:cxn modelId="{6F4859F4-8018-4225-8359-E205AFFE2174}" type="presParOf" srcId="{739228AD-773C-4757-89F3-D941FF9EE59C}" destId="{4E37C708-9887-4139-B8C1-BB3605DFBECD}" srcOrd="0" destOrd="0" presId="urn:microsoft.com/office/officeart/2005/8/layout/radial1"/>
    <dgm:cxn modelId="{FA460949-A0D9-4ABE-BD7F-69ECEB28EADA}" type="presParOf" srcId="{1A41319E-84B4-466D-85E8-3BCCB5A8AF2F}" destId="{639D21B3-1E5C-44B9-8044-1C3064FD35C2}" srcOrd="14" destOrd="0" presId="urn:microsoft.com/office/officeart/2005/8/layout/radial1"/>
    <dgm:cxn modelId="{45CF48C7-2904-4A33-ABE8-F2503814DAE9}" type="presParOf" srcId="{1A41319E-84B4-466D-85E8-3BCCB5A8AF2F}" destId="{73FC3007-E0A3-4210-957B-31309EB46A89}" srcOrd="15" destOrd="0" presId="urn:microsoft.com/office/officeart/2005/8/layout/radial1"/>
    <dgm:cxn modelId="{981BE7A8-85BB-4195-BE38-295738ED99C1}" type="presParOf" srcId="{73FC3007-E0A3-4210-957B-31309EB46A89}" destId="{C73390EF-5DC2-470D-967C-AC7606DD16DC}" srcOrd="0" destOrd="0" presId="urn:microsoft.com/office/officeart/2005/8/layout/radial1"/>
    <dgm:cxn modelId="{F97DDFE9-EE4C-42C7-94BC-E14375CBAF73}" type="presParOf" srcId="{1A41319E-84B4-466D-85E8-3BCCB5A8AF2F}" destId="{58F56B80-EC91-42E2-8978-8B69E278BE4D}" srcOrd="16" destOrd="0" presId="urn:microsoft.com/office/officeart/2005/8/layout/radial1"/>
    <dgm:cxn modelId="{698E9121-00AD-4352-B8AD-6E637B859840}" type="presParOf" srcId="{1A41319E-84B4-466D-85E8-3BCCB5A8AF2F}" destId="{3DACB37C-1014-4333-B4E0-DAB610FA3879}" srcOrd="17" destOrd="0" presId="urn:microsoft.com/office/officeart/2005/8/layout/radial1"/>
    <dgm:cxn modelId="{C1C2BDAB-87C8-4F10-9FA5-EA30F3BE10E5}" type="presParOf" srcId="{3DACB37C-1014-4333-B4E0-DAB610FA3879}" destId="{F941A6DE-2872-4E68-A98E-91519E28EA85}" srcOrd="0" destOrd="0" presId="urn:microsoft.com/office/officeart/2005/8/layout/radial1"/>
    <dgm:cxn modelId="{C3B74AC0-09AE-4121-BA76-05EF790E5D44}" type="presParOf" srcId="{1A41319E-84B4-466D-85E8-3BCCB5A8AF2F}" destId="{26CFA077-D9EC-4F47-AC34-923237959757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20604-9C1F-4E13-AF67-86C5148AEC15}">
      <dsp:nvSpPr>
        <dsp:cNvPr id="0" name=""/>
        <dsp:cNvSpPr/>
      </dsp:nvSpPr>
      <dsp:spPr>
        <a:xfrm>
          <a:off x="1483264" y="551081"/>
          <a:ext cx="4043440" cy="4043440"/>
        </a:xfrm>
        <a:prstGeom prst="blockArc">
          <a:avLst>
            <a:gd name="adj1" fmla="val 10795693"/>
            <a:gd name="adj2" fmla="val 16770982"/>
            <a:gd name="adj3" fmla="val 46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1B2AB4-7640-4D5D-860C-9E70A247706E}">
      <dsp:nvSpPr>
        <dsp:cNvPr id="0" name=""/>
        <dsp:cNvSpPr/>
      </dsp:nvSpPr>
      <dsp:spPr>
        <a:xfrm>
          <a:off x="1557689" y="828292"/>
          <a:ext cx="4043440" cy="4043440"/>
        </a:xfrm>
        <a:prstGeom prst="blockArc">
          <a:avLst>
            <a:gd name="adj1" fmla="val 4853548"/>
            <a:gd name="adj2" fmla="val 10886351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BBB5C3-6076-4AEE-824C-0C36230468B0}">
      <dsp:nvSpPr>
        <dsp:cNvPr id="0" name=""/>
        <dsp:cNvSpPr/>
      </dsp:nvSpPr>
      <dsp:spPr>
        <a:xfrm>
          <a:off x="2571497" y="786594"/>
          <a:ext cx="4043440" cy="4043440"/>
        </a:xfrm>
        <a:prstGeom prst="blockArc">
          <a:avLst>
            <a:gd name="adj1" fmla="val 21586257"/>
            <a:gd name="adj2" fmla="val 6237004"/>
            <a:gd name="adj3" fmla="val 46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D4882C-D70B-4E48-A4BF-23BAF95FFEC1}">
      <dsp:nvSpPr>
        <dsp:cNvPr id="0" name=""/>
        <dsp:cNvSpPr/>
      </dsp:nvSpPr>
      <dsp:spPr>
        <a:xfrm>
          <a:off x="2574313" y="522883"/>
          <a:ext cx="4043440" cy="4043440"/>
        </a:xfrm>
        <a:prstGeom prst="blockArc">
          <a:avLst>
            <a:gd name="adj1" fmla="val 15383986"/>
            <a:gd name="adj2" fmla="val 184131"/>
            <a:gd name="adj3" fmla="val 46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82A5F-8F5A-4981-A2E0-19A90A99FA98}">
      <dsp:nvSpPr>
        <dsp:cNvPr id="0" name=""/>
        <dsp:cNvSpPr/>
      </dsp:nvSpPr>
      <dsp:spPr>
        <a:xfrm>
          <a:off x="3073546" y="1748895"/>
          <a:ext cx="1861396" cy="1861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Социальный педагог</a:t>
          </a:r>
          <a:endParaRPr lang="ru-RU" sz="2400" kern="1200" dirty="0"/>
        </a:p>
      </dsp:txBody>
      <dsp:txXfrm>
        <a:off x="3346141" y="2021490"/>
        <a:ext cx="1316206" cy="1316206"/>
      </dsp:txXfrm>
    </dsp:sp>
    <dsp:sp modelId="{464CA27A-B8EB-49A2-854D-DAEC731E34DF}">
      <dsp:nvSpPr>
        <dsp:cNvPr id="0" name=""/>
        <dsp:cNvSpPr/>
      </dsp:nvSpPr>
      <dsp:spPr>
        <a:xfrm>
          <a:off x="2659433" y="-49311"/>
          <a:ext cx="2718675" cy="15081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Обучающиеся</a:t>
          </a:r>
          <a:endParaRPr lang="ru-RU" sz="2400" kern="1200" dirty="0"/>
        </a:p>
      </dsp:txBody>
      <dsp:txXfrm>
        <a:off x="3057574" y="171557"/>
        <a:ext cx="1922393" cy="1066447"/>
      </dsp:txXfrm>
    </dsp:sp>
    <dsp:sp modelId="{90C4FC23-1EC0-48C1-B340-BCAD1A7DB327}">
      <dsp:nvSpPr>
        <dsp:cNvPr id="0" name=""/>
        <dsp:cNvSpPr/>
      </dsp:nvSpPr>
      <dsp:spPr>
        <a:xfrm>
          <a:off x="5164881" y="2003501"/>
          <a:ext cx="2580481" cy="14528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Администрация школы</a:t>
          </a:r>
          <a:endParaRPr lang="ru-RU" sz="2000" kern="1200" dirty="0"/>
        </a:p>
      </dsp:txBody>
      <dsp:txXfrm>
        <a:off x="5542784" y="2216271"/>
        <a:ext cx="1824675" cy="1027344"/>
      </dsp:txXfrm>
    </dsp:sp>
    <dsp:sp modelId="{329FC237-ED8C-4676-9D14-F69557948092}">
      <dsp:nvSpPr>
        <dsp:cNvPr id="0" name=""/>
        <dsp:cNvSpPr/>
      </dsp:nvSpPr>
      <dsp:spPr>
        <a:xfrm>
          <a:off x="2319853" y="4002918"/>
          <a:ext cx="3368782" cy="13029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Педагогический коллектив (классные руководители)</a:t>
          </a:r>
          <a:endParaRPr lang="ru-RU" sz="2000" kern="1200" dirty="0"/>
        </a:p>
      </dsp:txBody>
      <dsp:txXfrm>
        <a:off x="2813200" y="4193735"/>
        <a:ext cx="2382088" cy="921343"/>
      </dsp:txXfrm>
    </dsp:sp>
    <dsp:sp modelId="{EFA9E192-1560-42FD-871D-E1DBB1A3BF56}">
      <dsp:nvSpPr>
        <dsp:cNvPr id="0" name=""/>
        <dsp:cNvSpPr/>
      </dsp:nvSpPr>
      <dsp:spPr>
        <a:xfrm>
          <a:off x="555639" y="2003402"/>
          <a:ext cx="2323651" cy="13029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Родители (законные представители обучающихся)</a:t>
          </a:r>
          <a:endParaRPr lang="ru-RU" sz="1800" kern="1200" dirty="0"/>
        </a:p>
      </dsp:txBody>
      <dsp:txXfrm>
        <a:off x="895930" y="2194219"/>
        <a:ext cx="1643069" cy="921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C9866-A81E-487C-A5BA-41829DFE0BD0}">
      <dsp:nvSpPr>
        <dsp:cNvPr id="0" name=""/>
        <dsp:cNvSpPr/>
      </dsp:nvSpPr>
      <dsp:spPr>
        <a:xfrm>
          <a:off x="3049298" y="1836565"/>
          <a:ext cx="2068911" cy="20688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Социальный педагог</a:t>
          </a:r>
          <a:endParaRPr lang="ru-RU" sz="1800" kern="1200" dirty="0"/>
        </a:p>
      </dsp:txBody>
      <dsp:txXfrm>
        <a:off x="3352283" y="2139546"/>
        <a:ext cx="1462941" cy="1462925"/>
      </dsp:txXfrm>
    </dsp:sp>
    <dsp:sp modelId="{2DA78EFE-A85D-4BAE-8ABB-CD905616CCB6}">
      <dsp:nvSpPr>
        <dsp:cNvPr id="0" name=""/>
        <dsp:cNvSpPr/>
      </dsp:nvSpPr>
      <dsp:spPr>
        <a:xfrm rot="16124729">
          <a:off x="3729391" y="1499028"/>
          <a:ext cx="649215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649215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037769" y="1496053"/>
        <a:ext cx="32460" cy="32460"/>
      </dsp:txXfrm>
    </dsp:sp>
    <dsp:sp modelId="{B0948671-F5CB-44F9-8CB1-EA7B3A989E33}">
      <dsp:nvSpPr>
        <dsp:cNvPr id="0" name=""/>
        <dsp:cNvSpPr/>
      </dsp:nvSpPr>
      <dsp:spPr>
        <a:xfrm>
          <a:off x="2736303" y="3"/>
          <a:ext cx="2595169" cy="11877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Администрация города Суджа</a:t>
          </a:r>
          <a:endParaRPr lang="ru-RU" sz="1800" kern="1200" dirty="0"/>
        </a:p>
      </dsp:txBody>
      <dsp:txXfrm>
        <a:off x="3116357" y="173949"/>
        <a:ext cx="1835061" cy="839888"/>
      </dsp:txXfrm>
    </dsp:sp>
    <dsp:sp modelId="{00522767-5EF5-4BF6-96EA-460E01ABCEB5}">
      <dsp:nvSpPr>
        <dsp:cNvPr id="0" name=""/>
        <dsp:cNvSpPr/>
      </dsp:nvSpPr>
      <dsp:spPr>
        <a:xfrm rot="19324694">
          <a:off x="4753792" y="1797069"/>
          <a:ext cx="1382808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1382808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0626" y="1775754"/>
        <a:ext cx="69140" cy="69140"/>
      </dsp:txXfrm>
    </dsp:sp>
    <dsp:sp modelId="{2D8ED66E-B708-47F4-BBFE-F83F47DDCE4D}">
      <dsp:nvSpPr>
        <dsp:cNvPr id="0" name=""/>
        <dsp:cNvSpPr/>
      </dsp:nvSpPr>
      <dsp:spPr>
        <a:xfrm>
          <a:off x="5418476" y="288040"/>
          <a:ext cx="2436719" cy="1187780"/>
        </a:xfrm>
        <a:prstGeom prst="ellipse">
          <a:avLst/>
        </a:prstGeom>
        <a:solidFill>
          <a:schemeClr val="accent3">
            <a:hueOff val="1406283"/>
            <a:satOff val="-2110"/>
            <a:lumOff val="-34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Комитет образования и науки Курской области</a:t>
          </a:r>
          <a:endParaRPr lang="ru-RU" sz="1800" kern="1200" dirty="0"/>
        </a:p>
      </dsp:txBody>
      <dsp:txXfrm>
        <a:off x="5775325" y="461986"/>
        <a:ext cx="1723021" cy="839888"/>
      </dsp:txXfrm>
    </dsp:sp>
    <dsp:sp modelId="{D569E344-AA65-48E8-BEBD-766E4D535F86}">
      <dsp:nvSpPr>
        <dsp:cNvPr id="0" name=""/>
        <dsp:cNvSpPr/>
      </dsp:nvSpPr>
      <dsp:spPr>
        <a:xfrm rot="20916822">
          <a:off x="5091185" y="2586677"/>
          <a:ext cx="677241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677241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2874" y="2583001"/>
        <a:ext cx="33862" cy="33862"/>
      </dsp:txXfrm>
    </dsp:sp>
    <dsp:sp modelId="{F1951120-19DB-4A5F-9178-1BD43F20B684}">
      <dsp:nvSpPr>
        <dsp:cNvPr id="0" name=""/>
        <dsp:cNvSpPr/>
      </dsp:nvSpPr>
      <dsp:spPr>
        <a:xfrm>
          <a:off x="5688636" y="1728192"/>
          <a:ext cx="2241709" cy="1187780"/>
        </a:xfrm>
        <a:prstGeom prst="ellipse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Отдел УПФР по </a:t>
          </a:r>
          <a:r>
            <a:rPr lang="ru-RU" sz="1800" kern="1200" dirty="0" err="1" smtClean="0"/>
            <a:t>Суджанскому</a:t>
          </a:r>
          <a:r>
            <a:rPr lang="ru-RU" sz="1800" kern="1200" dirty="0" smtClean="0"/>
            <a:t> району</a:t>
          </a:r>
          <a:endParaRPr lang="ru-RU" sz="1800" kern="1200" dirty="0"/>
        </a:p>
      </dsp:txBody>
      <dsp:txXfrm>
        <a:off x="6016927" y="1902138"/>
        <a:ext cx="1585127" cy="839888"/>
      </dsp:txXfrm>
    </dsp:sp>
    <dsp:sp modelId="{A4BA3058-0059-42D7-8553-B9306EE1CC89}">
      <dsp:nvSpPr>
        <dsp:cNvPr id="0" name=""/>
        <dsp:cNvSpPr/>
      </dsp:nvSpPr>
      <dsp:spPr>
        <a:xfrm rot="979099">
          <a:off x="5060090" y="3263112"/>
          <a:ext cx="816468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816468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47913" y="3255955"/>
        <a:ext cx="40823" cy="40823"/>
      </dsp:txXfrm>
    </dsp:sp>
    <dsp:sp modelId="{D20A18AC-0BB2-45E2-A68B-05658E261576}">
      <dsp:nvSpPr>
        <dsp:cNvPr id="0" name=""/>
        <dsp:cNvSpPr/>
      </dsp:nvSpPr>
      <dsp:spPr>
        <a:xfrm>
          <a:off x="5699063" y="3096349"/>
          <a:ext cx="2365832" cy="1187780"/>
        </a:xfrm>
        <a:prstGeom prst="ellipse">
          <a:avLst/>
        </a:prstGeom>
        <a:solidFill>
          <a:schemeClr val="accent3">
            <a:hueOff val="4218849"/>
            <a:satOff val="-6330"/>
            <a:lumOff val="-102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Отдел опеки и попечительства Управления образования Администрации </a:t>
          </a:r>
          <a:r>
            <a:rPr lang="ru-RU" sz="1200" kern="1200" dirty="0" err="1" smtClean="0"/>
            <a:t>Суджанского</a:t>
          </a:r>
          <a:r>
            <a:rPr lang="ru-RU" sz="1200" kern="1200" dirty="0" smtClean="0"/>
            <a:t> района</a:t>
          </a:r>
          <a:endParaRPr lang="ru-RU" sz="1200" kern="1200" dirty="0"/>
        </a:p>
      </dsp:txBody>
      <dsp:txXfrm>
        <a:off x="6045531" y="3270295"/>
        <a:ext cx="1672896" cy="839888"/>
      </dsp:txXfrm>
    </dsp:sp>
    <dsp:sp modelId="{E66E20F1-A599-46C6-8B41-40E5296B8FA1}">
      <dsp:nvSpPr>
        <dsp:cNvPr id="0" name=""/>
        <dsp:cNvSpPr/>
      </dsp:nvSpPr>
      <dsp:spPr>
        <a:xfrm rot="2518741">
          <a:off x="4673854" y="4015961"/>
          <a:ext cx="1394333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1394333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36162" y="3994357"/>
        <a:ext cx="69716" cy="69716"/>
      </dsp:txXfrm>
    </dsp:sp>
    <dsp:sp modelId="{5A211C00-DFF2-4C65-9D53-84610DC9F387}">
      <dsp:nvSpPr>
        <dsp:cNvPr id="0" name=""/>
        <dsp:cNvSpPr/>
      </dsp:nvSpPr>
      <dsp:spPr>
        <a:xfrm>
          <a:off x="5202451" y="4428843"/>
          <a:ext cx="2545591" cy="1187780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МКУСО Информационно – Аналитический центр</a:t>
          </a:r>
          <a:endParaRPr lang="ru-RU" sz="1400" kern="1200" dirty="0"/>
        </a:p>
      </dsp:txBody>
      <dsp:txXfrm>
        <a:off x="5575244" y="4602789"/>
        <a:ext cx="1800005" cy="839888"/>
      </dsp:txXfrm>
    </dsp:sp>
    <dsp:sp modelId="{1CCAABCC-D399-40DA-85E7-B6C14E3017D3}">
      <dsp:nvSpPr>
        <dsp:cNvPr id="0" name=""/>
        <dsp:cNvSpPr/>
      </dsp:nvSpPr>
      <dsp:spPr>
        <a:xfrm rot="6047142">
          <a:off x="3561519" y="4145878"/>
          <a:ext cx="553690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553690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824522" y="4145291"/>
        <a:ext cx="27684" cy="27684"/>
      </dsp:txXfrm>
    </dsp:sp>
    <dsp:sp modelId="{B2BF186C-393F-45F5-A0DB-4D8DF19D3FB1}">
      <dsp:nvSpPr>
        <dsp:cNvPr id="0" name=""/>
        <dsp:cNvSpPr/>
      </dsp:nvSpPr>
      <dsp:spPr>
        <a:xfrm>
          <a:off x="2376262" y="4428843"/>
          <a:ext cx="2595169" cy="1187780"/>
        </a:xfrm>
        <a:prstGeom prst="ellipse">
          <a:avLst/>
        </a:prstGeom>
        <a:solidFill>
          <a:schemeClr val="accent3">
            <a:hueOff val="7031415"/>
            <a:satOff val="-10550"/>
            <a:lumOff val="-171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ОГУП «</a:t>
          </a:r>
          <a:r>
            <a:rPr lang="ru-RU" sz="1600" kern="1200" dirty="0" err="1" smtClean="0"/>
            <a:t>Суджанское</a:t>
          </a:r>
          <a:r>
            <a:rPr lang="ru-RU" sz="1600" kern="1200" dirty="0" smtClean="0"/>
            <a:t> Автотранспортное Предприятие»</a:t>
          </a:r>
          <a:endParaRPr lang="ru-RU" sz="1600" kern="1200" dirty="0"/>
        </a:p>
      </dsp:txBody>
      <dsp:txXfrm>
        <a:off x="2756316" y="4602789"/>
        <a:ext cx="1835061" cy="839888"/>
      </dsp:txXfrm>
    </dsp:sp>
    <dsp:sp modelId="{739228AD-773C-4757-89F3-D941FF9EE59C}">
      <dsp:nvSpPr>
        <dsp:cNvPr id="0" name=""/>
        <dsp:cNvSpPr/>
      </dsp:nvSpPr>
      <dsp:spPr>
        <a:xfrm rot="9442862">
          <a:off x="2515023" y="3378370"/>
          <a:ext cx="638395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638395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818261" y="3375665"/>
        <a:ext cx="31919" cy="31919"/>
      </dsp:txXfrm>
    </dsp:sp>
    <dsp:sp modelId="{639D21B3-1E5C-44B9-8044-1C3064FD35C2}">
      <dsp:nvSpPr>
        <dsp:cNvPr id="0" name=""/>
        <dsp:cNvSpPr/>
      </dsp:nvSpPr>
      <dsp:spPr>
        <a:xfrm>
          <a:off x="216032" y="3312369"/>
          <a:ext cx="2668609" cy="1228366"/>
        </a:xfrm>
        <a:prstGeom prst="ellipse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Прокуратура </a:t>
          </a:r>
          <a:r>
            <a:rPr lang="ru-RU" sz="1600" kern="1200" dirty="0" err="1" smtClean="0"/>
            <a:t>Суджанского</a:t>
          </a:r>
          <a:r>
            <a:rPr lang="ru-RU" sz="1600" kern="1200" dirty="0" smtClean="0"/>
            <a:t> района</a:t>
          </a:r>
          <a:endParaRPr lang="ru-RU" sz="1600" kern="1200" dirty="0"/>
        </a:p>
      </dsp:txBody>
      <dsp:txXfrm>
        <a:off x="606841" y="3492259"/>
        <a:ext cx="1886991" cy="868586"/>
      </dsp:txXfrm>
    </dsp:sp>
    <dsp:sp modelId="{73FC3007-E0A3-4210-957B-31309EB46A89}">
      <dsp:nvSpPr>
        <dsp:cNvPr id="0" name=""/>
        <dsp:cNvSpPr/>
      </dsp:nvSpPr>
      <dsp:spPr>
        <a:xfrm rot="11358408">
          <a:off x="2284876" y="2627132"/>
          <a:ext cx="783193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783193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656893" y="2620807"/>
        <a:ext cx="39159" cy="39159"/>
      </dsp:txXfrm>
    </dsp:sp>
    <dsp:sp modelId="{58F56B80-EC91-42E2-8978-8B69E278BE4D}">
      <dsp:nvSpPr>
        <dsp:cNvPr id="0" name=""/>
        <dsp:cNvSpPr/>
      </dsp:nvSpPr>
      <dsp:spPr>
        <a:xfrm>
          <a:off x="10" y="1800202"/>
          <a:ext cx="2347101" cy="1187780"/>
        </a:xfrm>
        <a:prstGeom prst="ellipse">
          <a:avLst/>
        </a:prstGeom>
        <a:solidFill>
          <a:schemeClr val="accent3">
            <a:hueOff val="9843981"/>
            <a:satOff val="-14770"/>
            <a:lumOff val="-240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ОСП </a:t>
          </a:r>
          <a:r>
            <a:rPr lang="ru-RU" sz="1400" kern="1200" dirty="0" smtClean="0"/>
            <a:t>по </a:t>
          </a:r>
          <a:r>
            <a:rPr lang="ru-RU" sz="1400" kern="1200" dirty="0" err="1" smtClean="0"/>
            <a:t>Суджанскому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Большесолдатскому</a:t>
          </a:r>
          <a:r>
            <a:rPr lang="ru-RU" sz="1400" kern="1200" dirty="0" smtClean="0"/>
            <a:t> и Беловскому районам</a:t>
          </a:r>
          <a:endParaRPr lang="ru-RU" sz="1400" kern="1200" dirty="0"/>
        </a:p>
      </dsp:txBody>
      <dsp:txXfrm>
        <a:off x="343735" y="1974148"/>
        <a:ext cx="1659651" cy="839888"/>
      </dsp:txXfrm>
    </dsp:sp>
    <dsp:sp modelId="{3DACB37C-1014-4333-B4E0-DAB610FA3879}">
      <dsp:nvSpPr>
        <dsp:cNvPr id="0" name=""/>
        <dsp:cNvSpPr/>
      </dsp:nvSpPr>
      <dsp:spPr>
        <a:xfrm rot="12869534">
          <a:off x="1878830" y="1852142"/>
          <a:ext cx="1482647" cy="26510"/>
        </a:xfrm>
        <a:custGeom>
          <a:avLst/>
          <a:gdLst/>
          <a:ahLst/>
          <a:cxnLst/>
          <a:rect l="0" t="0" r="0" b="0"/>
          <a:pathLst>
            <a:path>
              <a:moveTo>
                <a:pt x="0" y="13255"/>
              </a:moveTo>
              <a:lnTo>
                <a:pt x="1482647" y="132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583088" y="1828331"/>
        <a:ext cx="74132" cy="74132"/>
      </dsp:txXfrm>
    </dsp:sp>
    <dsp:sp modelId="{26CFA077-D9EC-4F47-AC34-923237959757}">
      <dsp:nvSpPr>
        <dsp:cNvPr id="0" name=""/>
        <dsp:cNvSpPr/>
      </dsp:nvSpPr>
      <dsp:spPr>
        <a:xfrm>
          <a:off x="17882" y="360040"/>
          <a:ext cx="2551387" cy="1187780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ОП   ПДН</a:t>
          </a:r>
          <a:endParaRPr lang="ru-RU" sz="1800" kern="1200" dirty="0"/>
        </a:p>
      </dsp:txBody>
      <dsp:txXfrm>
        <a:off x="391524" y="533986"/>
        <a:ext cx="1804103" cy="839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468BB3-ABB6-4CD1-99B5-98680BD9A9F5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8EF0BF-5A51-4C0B-8783-7170E62BA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843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12C63B-6A81-40C3-8B6E-F606875EA70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D7727-344D-44B8-AD74-47F87444577D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82901-3A2C-4496-A07C-250B15634B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7CB49-52C5-4EFF-B829-7304C2ABEA7E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8F4A7-3553-4DC9-9734-4DCFB80CF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9CD98-948D-4971-94B3-74600ED5FAEE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A9681-88BD-4D25-AB6B-07C23D2A7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E3FA-3891-428A-A42C-44627E17E41D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CE917-F8F2-4809-818D-55F6CB439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BFD16-4988-447B-AEF6-671C95EAD386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970C0-A20A-4DE0-BC2A-269AA31235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C544F-1347-4AB0-AD6B-3861E9AD25D1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2CD46-7996-45BC-9E17-4FB1F3BAC2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86625-E5B1-455C-B98E-D35EA787A77D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5D915-F66B-4203-8282-D6EC8B33D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9D992-E208-4D94-B74F-B491F08C4992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9B64-395D-4B33-9FCB-8539B86E3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3D00B-8145-4F61-AEF1-D0CE55490F13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04D32-70E7-4B15-959B-5B999AD8EA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BB0B8-7D85-4B6E-A6A1-63BF523ECD93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14450-82F6-4031-B66A-16C0E9CD3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22BA6-EB60-4F2E-BC9D-15AC62B6CCA6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015D3-84BF-4C05-94B7-4450F8D65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670B4B-E62C-40A5-8757-D0A534A5A161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334E23-3B48-4DFD-B52D-033C1AD242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6000" b="1" smtClean="0">
                <a:solidFill>
                  <a:srgbClr val="002060"/>
                </a:solidFill>
              </a:rPr>
              <a:t>Организация социальной службы в ОБОУ «Суджанская школа-интернат»</a:t>
            </a:r>
            <a:r>
              <a:rPr lang="ru-RU" sz="4000" smtClean="0">
                <a:solidFill>
                  <a:srgbClr val="002060"/>
                </a:solidFill>
              </a:rPr>
              <a:t/>
            </a:r>
            <a:br>
              <a:rPr lang="ru-RU" sz="4000" smtClean="0">
                <a:solidFill>
                  <a:srgbClr val="002060"/>
                </a:solidFill>
              </a:rPr>
            </a:br>
            <a:endParaRPr lang="ru-RU" sz="4000" smtClean="0">
              <a:solidFill>
                <a:srgbClr val="002060"/>
              </a:solidFill>
            </a:endParaRPr>
          </a:p>
        </p:txBody>
      </p:sp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8538" y="5300663"/>
            <a:ext cx="6407150" cy="1393825"/>
          </a:xfrm>
        </p:spPr>
        <p:txBody>
          <a:bodyPr/>
          <a:lstStyle/>
          <a:p>
            <a:pPr algn="r" eaLnBrk="1" hangingPunct="1"/>
            <a:r>
              <a:rPr lang="ru-RU" b="1" i="1" smtClean="0">
                <a:solidFill>
                  <a:srgbClr val="0D0D0D"/>
                </a:solidFill>
              </a:rPr>
              <a:t>Чертенко С.А.,</a:t>
            </a:r>
          </a:p>
          <a:p>
            <a:pPr algn="r" eaLnBrk="1" hangingPunct="1"/>
            <a:r>
              <a:rPr lang="ru-RU" b="1" i="1" smtClean="0">
                <a:solidFill>
                  <a:srgbClr val="0D0D0D"/>
                </a:solidFill>
              </a:rPr>
              <a:t>социальный педагог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4"/>
          <p:cNvSpPr>
            <a:spLocks noChangeArrowheads="1"/>
          </p:cNvSpPr>
          <p:nvPr/>
        </p:nvSpPr>
        <p:spPr bwMode="auto">
          <a:xfrm>
            <a:off x="755650" y="979488"/>
            <a:ext cx="7488238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i="1">
                <a:solidFill>
                  <a:srgbClr val="C00000"/>
                </a:solidFill>
                <a:latin typeface="Calibri" pitchFamily="34" charset="0"/>
              </a:rPr>
              <a:t>Социальный педагог-</a:t>
            </a:r>
            <a:br>
              <a:rPr lang="ru-RU" sz="4400" b="1" i="1">
                <a:solidFill>
                  <a:srgbClr val="C00000"/>
                </a:solidFill>
                <a:latin typeface="Calibri" pitchFamily="34" charset="0"/>
              </a:rPr>
            </a:br>
            <a:r>
              <a:rPr lang="ru-RU" sz="4400" b="1" i="1">
                <a:solidFill>
                  <a:srgbClr val="C00000"/>
                </a:solidFill>
                <a:latin typeface="Calibri" pitchFamily="34" charset="0"/>
              </a:rPr>
              <a:t>ключевая фигура в школе, призванная объединить усилия семьи, школы, общественности для оказания помощи ребёнку.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algn="l" eaLnBrk="1" hangingPunct="1"/>
            <a:r>
              <a:rPr lang="ru-RU" b="1" smtClean="0"/>
              <a:t>ЦЕЛЬ: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/>
              <a:t>осуществление мероприятий по социальной защите детей, адаптации и социальному развитию личности в школе и обществе.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3284538"/>
            <a:ext cx="3887787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1"/>
          <p:cNvSpPr>
            <a:spLocks noChangeArrowheads="1"/>
          </p:cNvSpPr>
          <p:nvPr/>
        </p:nvSpPr>
        <p:spPr bwMode="auto">
          <a:xfrm>
            <a:off x="649288" y="115888"/>
            <a:ext cx="7775575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dirty="0">
                <a:latin typeface="Calibri" pitchFamily="34" charset="0"/>
              </a:rPr>
              <a:t>ЗАДАЧИ:</a:t>
            </a:r>
          </a:p>
          <a:p>
            <a:endParaRPr lang="ru-RU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2000" i="1" dirty="0">
                <a:latin typeface="Calibri" pitchFamily="34" charset="0"/>
              </a:rPr>
              <a:t>проведение социально – педагогической и психологической диагностики личности, семьи, социума;</a:t>
            </a:r>
          </a:p>
          <a:p>
            <a:pPr>
              <a:buFont typeface="Arial" charset="0"/>
              <a:buChar char="•"/>
            </a:pPr>
            <a:r>
              <a:rPr lang="ru-RU" sz="2000" i="1" dirty="0">
                <a:latin typeface="Calibri" pitchFamily="34" charset="0"/>
              </a:rPr>
              <a:t>проведение социально – педагогической, психологической коррекции;</a:t>
            </a:r>
          </a:p>
          <a:p>
            <a:pPr>
              <a:buFont typeface="Arial" charset="0"/>
              <a:buChar char="•"/>
            </a:pPr>
            <a:r>
              <a:rPr lang="ru-RU" sz="2000" i="1" dirty="0">
                <a:latin typeface="Calibri" pitchFamily="34" charset="0"/>
              </a:rPr>
              <a:t>налаживание связи между семьей и школой;</a:t>
            </a:r>
          </a:p>
          <a:p>
            <a:pPr>
              <a:buFont typeface="Arial" charset="0"/>
              <a:buChar char="•"/>
            </a:pPr>
            <a:r>
              <a:rPr lang="ru-RU" sz="2000" i="1" dirty="0">
                <a:latin typeface="Calibri" pitchFamily="34" charset="0"/>
              </a:rPr>
              <a:t>налаживание связи с различными службами города;</a:t>
            </a:r>
          </a:p>
          <a:p>
            <a:pPr>
              <a:buFontTx/>
              <a:buChar char="•"/>
            </a:pPr>
            <a:r>
              <a:rPr lang="ru-RU" sz="2000" i="1" dirty="0">
                <a:latin typeface="+mj-lt"/>
              </a:rPr>
              <a:t>оказание ребенку комплексной помощи в саморазвитии и самореализации в процессе восприятия мира.</a:t>
            </a:r>
          </a:p>
          <a:p>
            <a:pPr>
              <a:buFontTx/>
              <a:buChar char="•"/>
            </a:pPr>
            <a:r>
              <a:rPr lang="ru-RU" sz="2000" i="1" dirty="0">
                <a:latin typeface="+mj-lt"/>
              </a:rPr>
              <a:t>предупреждение конфликтных ситуаций, порождающих детскую жестокость.</a:t>
            </a:r>
          </a:p>
          <a:p>
            <a:pPr>
              <a:buFontTx/>
              <a:buChar char="•"/>
            </a:pPr>
            <a:r>
              <a:rPr lang="ru-RU" sz="2000" i="1" dirty="0">
                <a:latin typeface="+mj-lt"/>
              </a:rPr>
              <a:t>повышение уровня правовой грамотности, воспитание уважения к законам, нормам коллективной жизни.</a:t>
            </a:r>
          </a:p>
          <a:p>
            <a:pPr>
              <a:buFontTx/>
              <a:buChar char="•"/>
            </a:pPr>
            <a:r>
              <a:rPr lang="ru-RU" sz="2000" i="1" dirty="0" err="1">
                <a:latin typeface="+mj-lt"/>
              </a:rPr>
              <a:t>профориентационная</a:t>
            </a:r>
            <a:r>
              <a:rPr lang="ru-RU" sz="2000" i="1" dirty="0">
                <a:latin typeface="+mj-lt"/>
              </a:rPr>
              <a:t> работа с выпускниками.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ru-RU" b="1" smtClean="0"/>
              <a:t>ФУНКЦИИ:</a:t>
            </a: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>
          <a:xfrm>
            <a:off x="900113" y="1341438"/>
            <a:ext cx="7797800" cy="4525962"/>
          </a:xfrm>
        </p:spPr>
        <p:txBody>
          <a:bodyPr/>
          <a:lstStyle/>
          <a:p>
            <a:pPr eaLnBrk="1" hangingPunct="1"/>
            <a:r>
              <a:rPr lang="ru-RU" sz="2800" i="1" smtClean="0"/>
              <a:t>Профилактическая </a:t>
            </a:r>
          </a:p>
          <a:p>
            <a:pPr eaLnBrk="1" hangingPunct="1"/>
            <a:r>
              <a:rPr lang="ru-RU" sz="2800" i="1" smtClean="0"/>
              <a:t>Диагностическая</a:t>
            </a:r>
          </a:p>
          <a:p>
            <a:pPr eaLnBrk="1" hangingPunct="1"/>
            <a:r>
              <a:rPr lang="ru-RU" sz="2800" i="1" smtClean="0"/>
              <a:t>Развивающая и коррекционная</a:t>
            </a:r>
          </a:p>
          <a:p>
            <a:pPr eaLnBrk="1" hangingPunct="1"/>
            <a:r>
              <a:rPr lang="ru-RU" sz="2800" i="1" smtClean="0"/>
              <a:t>Социально-педагогическая поддержка и помощь учащихся</a:t>
            </a:r>
            <a:r>
              <a:rPr lang="ru-RU" sz="2800" smtClean="0"/>
              <a:t> </a:t>
            </a:r>
          </a:p>
          <a:p>
            <a:pPr eaLnBrk="1" hangingPunct="1"/>
            <a:r>
              <a:rPr lang="ru-RU" sz="2800" i="1" smtClean="0"/>
              <a:t>Организационно- коммуникативная</a:t>
            </a:r>
          </a:p>
          <a:p>
            <a:pPr eaLnBrk="1" hangingPunct="1"/>
            <a:r>
              <a:rPr lang="ru-RU" sz="2800" i="1" smtClean="0"/>
              <a:t>Охранно- защитная</a:t>
            </a:r>
          </a:p>
          <a:p>
            <a:pPr eaLnBrk="1" hangingPunct="1"/>
            <a:r>
              <a:rPr lang="ru-RU" sz="2800" i="1" smtClean="0"/>
              <a:t>Посредническая</a:t>
            </a:r>
          </a:p>
          <a:p>
            <a:pPr eaLnBrk="1" hangingPunct="1"/>
            <a:endParaRPr lang="ru-RU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4581525"/>
            <a:ext cx="18288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ru-RU" b="1" smtClean="0"/>
              <a:t>МЕТОДЫ:</a:t>
            </a: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755650" y="1600200"/>
            <a:ext cx="7931150" cy="4525963"/>
          </a:xfrm>
        </p:spPr>
        <p:txBody>
          <a:bodyPr/>
          <a:lstStyle/>
          <a:p>
            <a:pPr eaLnBrk="1" hangingPunct="1"/>
            <a:r>
              <a:rPr lang="ru-RU" i="1" smtClean="0"/>
              <a:t>метод наблюдения </a:t>
            </a:r>
          </a:p>
          <a:p>
            <a:pPr eaLnBrk="1" hangingPunct="1"/>
            <a:r>
              <a:rPr lang="ru-RU" i="1" smtClean="0"/>
              <a:t>метод анкетирования</a:t>
            </a:r>
          </a:p>
          <a:p>
            <a:pPr eaLnBrk="1" hangingPunct="1"/>
            <a:r>
              <a:rPr lang="ru-RU" i="1" smtClean="0"/>
              <a:t>метод интервью, беседы</a:t>
            </a:r>
          </a:p>
          <a:p>
            <a:pPr eaLnBrk="1" hangingPunct="1"/>
            <a:r>
              <a:rPr lang="ru-RU" i="1" smtClean="0"/>
              <a:t>метод тестирования </a:t>
            </a:r>
          </a:p>
          <a:p>
            <a:pPr eaLnBrk="1" hangingPunct="1"/>
            <a:r>
              <a:rPr lang="ru-RU" i="1" smtClean="0"/>
              <a:t>метод анализа документов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algn="l" eaLnBrk="1" hangingPunct="1"/>
            <a:r>
              <a:rPr lang="ru-RU" b="1" smtClean="0"/>
              <a:t>НАПРАВЛЕНИЯ РАБОТЫ:</a:t>
            </a: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755650" y="1341438"/>
            <a:ext cx="7931150" cy="4779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Организация социальной заботы (санатории, загородные лагеря)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Защита ребёнка, попавшего в трудную жизненную ситуацию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Работа с многодетными и малообеспеченными семьями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Выявление и работа с неблагополучными семьями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Работа с обучающимися и семьями, прибывшими с территории Украины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Профилактическая </a:t>
            </a:r>
            <a:r>
              <a:rPr lang="ru-RU" sz="2200" i="1" dirty="0" smtClean="0"/>
              <a:t>работа ( </a:t>
            </a:r>
            <a:r>
              <a:rPr lang="ru-RU" sz="2200" i="1" dirty="0" err="1" smtClean="0"/>
              <a:t>внутришкольный</a:t>
            </a:r>
            <a:r>
              <a:rPr lang="ru-RU" sz="2200" i="1" dirty="0" smtClean="0"/>
              <a:t> учёт и учёт ПДН, Советы профилактики)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Работа с опекаемыми детьми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i="1" dirty="0" smtClean="0"/>
              <a:t>Трудоустройство подростков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/>
              <a:t>СХЕМА РАБОТЫ С ТРУДНЫМИ ОБУЧАЮЩИМИСЯ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1" kern="0" dirty="0" smtClean="0">
                <a:solidFill>
                  <a:sysClr val="windowText" lastClr="000000"/>
                </a:solidFill>
              </a:rPr>
              <a:t>Классный руководитель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kern="0" dirty="0" smtClean="0">
              <a:solidFill>
                <a:sysClr val="windowText" lastClr="000000"/>
              </a:solidFill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1" kern="0" dirty="0" smtClean="0">
                <a:solidFill>
                  <a:sysClr val="windowText" lastClr="000000"/>
                </a:solidFill>
              </a:rPr>
              <a:t>Социальный педагог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kern="0" dirty="0" smtClean="0">
              <a:solidFill>
                <a:sysClr val="windowText" lastClr="000000"/>
              </a:solidFill>
            </a:endParaRPr>
          </a:p>
          <a:p>
            <a: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1" kern="0" dirty="0" smtClean="0">
                <a:solidFill>
                  <a:sysClr val="windowText" lastClr="000000"/>
                </a:solidFill>
              </a:rPr>
              <a:t>Психолог   </a:t>
            </a:r>
            <a:r>
              <a:rPr lang="ru-RU" sz="1800" b="1" kern="0" dirty="0" smtClean="0">
                <a:solidFill>
                  <a:sysClr val="windowText" lastClr="000000"/>
                </a:solidFill>
              </a:rPr>
              <a:t>              </a:t>
            </a:r>
            <a:r>
              <a:rPr lang="ru-RU" sz="2400" b="1" kern="0" dirty="0">
                <a:solidFill>
                  <a:sysClr val="windowText" lastClr="000000"/>
                </a:solidFill>
              </a:rPr>
              <a:t>А</a:t>
            </a:r>
            <a:r>
              <a:rPr lang="ru-RU" sz="2400" b="1" kern="0" dirty="0" err="1" smtClean="0">
                <a:solidFill>
                  <a:sysClr val="windowText" lastClr="000000"/>
                </a:solidFill>
              </a:rPr>
              <a:t>дминистрация</a:t>
            </a:r>
            <a:r>
              <a:rPr lang="ru-RU" sz="1800" b="1" kern="0" dirty="0" smtClean="0">
                <a:solidFill>
                  <a:sysClr val="windowText" lastClr="000000"/>
                </a:solidFill>
              </a:rPr>
              <a:t>                 </a:t>
            </a:r>
            <a:r>
              <a:rPr lang="ru-RU" sz="2400" b="1" kern="0" dirty="0">
                <a:solidFill>
                  <a:sysClr val="windowText" lastClr="000000"/>
                </a:solidFill>
              </a:rPr>
              <a:t>Ш</a:t>
            </a:r>
            <a:r>
              <a:rPr lang="ru-RU" sz="2400" b="1" kern="0" dirty="0" err="1" smtClean="0">
                <a:solidFill>
                  <a:sysClr val="windowText" lastClr="000000"/>
                </a:solidFill>
              </a:rPr>
              <a:t>кольный</a:t>
            </a:r>
            <a:r>
              <a:rPr lang="ru-RU" sz="2400" b="1" kern="0" dirty="0" smtClean="0">
                <a:solidFill>
                  <a:sysClr val="windowText" lastClr="000000"/>
                </a:solidFill>
              </a:rPr>
              <a:t> врач</a:t>
            </a:r>
            <a:endParaRPr lang="ru-RU" sz="2000" b="1" kern="0" dirty="0" smtClean="0">
              <a:solidFill>
                <a:sysClr val="windowText" lastClr="000000"/>
              </a:solidFill>
            </a:endParaRPr>
          </a:p>
          <a:p>
            <a: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kern="0" dirty="0" smtClean="0">
              <a:solidFill>
                <a:sysClr val="windowText" lastClr="000000"/>
              </a:solidFill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1" kern="0" dirty="0" smtClean="0">
                <a:solidFill>
                  <a:sysClr val="windowText" lastClr="000000"/>
                </a:solidFill>
              </a:rPr>
              <a:t>Совет профилактики</a:t>
            </a:r>
            <a:endParaRPr lang="ru-RU" sz="1800" b="1" kern="0" dirty="0" smtClean="0">
              <a:solidFill>
                <a:sysClr val="windowText" lastClr="000000"/>
              </a:solidFill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kern="0" dirty="0" smtClean="0">
                <a:solidFill>
                  <a:sysClr val="windowText" lastClr="000000"/>
                </a:solidFill>
              </a:rPr>
              <a:t>              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kern="0" dirty="0" smtClean="0">
                <a:solidFill>
                  <a:sysClr val="windowText" lastClr="000000"/>
                </a:solidFill>
              </a:rPr>
              <a:t> </a:t>
            </a:r>
            <a:r>
              <a:rPr lang="ru-RU" sz="2400" b="1" kern="0" dirty="0" smtClean="0">
                <a:solidFill>
                  <a:sysClr val="windowText" lastClr="000000"/>
                </a:solidFill>
              </a:rPr>
              <a:t>КДН</a:t>
            </a:r>
            <a:r>
              <a:rPr lang="ru-RU" sz="1800" b="1" kern="0" dirty="0" smtClean="0">
                <a:solidFill>
                  <a:sysClr val="windowText" lastClr="000000"/>
                </a:solidFill>
              </a:rPr>
              <a:t>                </a:t>
            </a:r>
            <a:r>
              <a:rPr lang="ru-RU" sz="2400" b="1" kern="0" dirty="0" smtClean="0">
                <a:solidFill>
                  <a:sysClr val="windowText" lastClr="000000"/>
                </a:solidFill>
              </a:rPr>
              <a:t>ПДН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kern="0" dirty="0" smtClean="0">
              <a:solidFill>
                <a:sysClr val="windowText" lastClr="000000"/>
              </a:solidFill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1" kern="0" dirty="0" smtClean="0">
                <a:solidFill>
                  <a:sysClr val="windowText" lastClr="000000"/>
                </a:solidFill>
              </a:rPr>
              <a:t>Комитет образования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4498975" y="1974850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535488" y="2628900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4535488" y="3313113"/>
            <a:ext cx="0" cy="360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3924300" y="3933825"/>
            <a:ext cx="574675" cy="3000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4017963" y="45307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1979613" y="2611438"/>
            <a:ext cx="2160587" cy="360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5041900" y="2617788"/>
            <a:ext cx="2376488" cy="360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>
            <a:off x="4643438" y="3933825"/>
            <a:ext cx="504825" cy="3000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424863" cy="10080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/>
              <a:t>СИСТЕМА СОЦИАЛЬНОГО ВНУТРИШКОЛЬНОГО ВЗАИМОДЕЙСТВИЯ</a:t>
            </a:r>
            <a:endParaRPr lang="ru-RU" sz="3600" b="1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1268761"/>
          <a:ext cx="813690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640762" cy="1143000"/>
          </a:xfrm>
        </p:spPr>
        <p:txBody>
          <a:bodyPr/>
          <a:lstStyle/>
          <a:p>
            <a:pPr eaLnBrk="1" hangingPunct="1"/>
            <a:r>
              <a:rPr lang="ru-RU" sz="3200" b="1" smtClean="0"/>
              <a:t>СИСТЕМА ВЗАИМОДЕЙСТВИЯ ВНЕ ШКОЛЫ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95632974"/>
              </p:ext>
            </p:extLst>
          </p:nvPr>
        </p:nvGraphicFramePr>
        <p:xfrm>
          <a:off x="611560" y="980728"/>
          <a:ext cx="80648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ru-RU" sz="3600" b="1" smtClean="0"/>
              <a:t>ДОКУМЕНТАЦИЯ СОЦИАЛЬНОГО ПЕДАГОГА (БАНК ДАННЫХ)</a:t>
            </a: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1116013" y="1600200"/>
            <a:ext cx="7570787" cy="4852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Планы и отчёты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Социальные паспорта классов и школы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Акты обследования и </a:t>
            </a:r>
            <a:r>
              <a:rPr lang="ru-RU" sz="2000" i="1" dirty="0" err="1" smtClean="0"/>
              <a:t>соц.карты</a:t>
            </a:r>
            <a:r>
              <a:rPr lang="ru-RU" sz="2000" i="1" dirty="0" smtClean="0"/>
              <a:t> обучающихся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Многодетные семьи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Опекунские семьи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Работа с семьёй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Картотека </a:t>
            </a:r>
            <a:r>
              <a:rPr lang="ru-RU" sz="2000" i="1" dirty="0" err="1" smtClean="0"/>
              <a:t>внутришкольного</a:t>
            </a:r>
            <a:r>
              <a:rPr lang="ru-RU" sz="2000" i="1" dirty="0" smtClean="0"/>
              <a:t> учёта и учёта ПДН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Папка </a:t>
            </a:r>
            <a:r>
              <a:rPr lang="ru-RU" sz="2000" i="1" dirty="0" smtClean="0"/>
              <a:t>по работе  с детьми «группы риска»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Анкеты, тесты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i="1" dirty="0" smtClean="0"/>
              <a:t>Ходатайства</a:t>
            </a:r>
          </a:p>
          <a:p>
            <a:pPr eaLnBrk="1" hangingPunct="1">
              <a:lnSpc>
                <a:spcPct val="80000"/>
              </a:lnSpc>
            </a:pPr>
            <a:endParaRPr lang="ru-RU" sz="1500" dirty="0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5013325"/>
            <a:ext cx="336708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817644"/>
              </p:ext>
            </p:extLst>
          </p:nvPr>
        </p:nvGraphicFramePr>
        <p:xfrm>
          <a:off x="230188" y="166688"/>
          <a:ext cx="8612187" cy="652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8410299"/>
              </p:ext>
            </p:extLst>
          </p:nvPr>
        </p:nvGraphicFramePr>
        <p:xfrm>
          <a:off x="539552" y="404664"/>
          <a:ext cx="813690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Прямоугольник 1"/>
          <p:cNvSpPr>
            <a:spLocks noChangeArrowheads="1"/>
          </p:cNvSpPr>
          <p:nvPr/>
        </p:nvSpPr>
        <p:spPr bwMode="auto">
          <a:xfrm>
            <a:off x="467544" y="476672"/>
            <a:ext cx="7920806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4400" b="1" dirty="0">
                <a:latin typeface="Gloucester MT Extra Condensed" pitchFamily="18" charset="0"/>
              </a:rPr>
              <a:t>З а к л ю ч е н и е</a:t>
            </a:r>
            <a:br>
              <a:rPr lang="ru-RU" sz="4400" b="1" dirty="0">
                <a:latin typeface="Gloucester MT Extra Condensed" pitchFamily="18" charset="0"/>
              </a:rPr>
            </a:br>
            <a:r>
              <a:rPr lang="ru-RU" dirty="0">
                <a:latin typeface="Gloucester MT Extra Condensed" pitchFamily="18" charset="0"/>
              </a:rPr>
              <a:t/>
            </a:r>
            <a:br>
              <a:rPr lang="ru-RU" dirty="0">
                <a:latin typeface="Gloucester MT Extra Condensed" pitchFamily="18" charset="0"/>
              </a:rPr>
            </a:br>
            <a:r>
              <a:rPr lang="ru-RU" sz="2200" b="1" i="1" dirty="0">
                <a:latin typeface="Calibri" pitchFamily="34" charset="0"/>
              </a:rPr>
              <a:t>Работа социального педагога направлена на  выявление детей, нуждающихся в социальной помощи. Это дети, имеющие плохую успеваемость, систематически пропускающие уроки без уважительных причин, состоящие на учёте в ПДН, КДН. Индивидуальная работа с семьями, нуждающимися в особом внимании. Определение нужд, потребностей этих семей, их проблем, определение позитивных и негативных сторон, которые затем  учитываются  в процессе работы с ними. Документация формируется в соответствии с категориями детей, </a:t>
            </a:r>
            <a:r>
              <a:rPr lang="ru-RU" sz="2200" b="1" i="1" dirty="0" smtClean="0">
                <a:latin typeface="Calibri" pitchFamily="34" charset="0"/>
              </a:rPr>
              <a:t>                нуждающихся </a:t>
            </a:r>
            <a:r>
              <a:rPr lang="ru-RU" sz="2200" b="1" i="1" dirty="0">
                <a:latin typeface="Calibri" pitchFamily="34" charset="0"/>
              </a:rPr>
              <a:t>в социальной помощи и поддержке.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00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chemeClr val="tx1">
                <a:alpha val="40000"/>
              </a:scheme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8800" b="1" dirty="0" smtClean="0">
                <a:latin typeface="Segoe Script" pitchFamily="34" charset="0"/>
              </a:rPr>
              <a:t>СПАСИБО ЗА ВНИМАНИЕ!</a:t>
            </a:r>
            <a:endParaRPr lang="ru-RU" sz="8800" b="1" dirty="0"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be706ec0618e0a9176981c6a735d5fdecd919"/>
</p:tagLst>
</file>

<file path=ppt/theme/theme1.xml><?xml version="1.0" encoding="utf-8"?>
<a:theme xmlns:a="http://schemas.openxmlformats.org/drawingml/2006/main" name="kids_glob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kids_globe</Template>
  <TotalTime>657</TotalTime>
  <Words>367</Words>
  <Application>Microsoft Office PowerPoint</Application>
  <PresentationFormat>Экран (4:3)</PresentationFormat>
  <Paragraphs>84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kids_globe</vt:lpstr>
      <vt:lpstr>Организация социальной службы в ОБОУ «Суджанская школа-интернат» </vt:lpstr>
      <vt:lpstr>Презентация PowerPoint</vt:lpstr>
      <vt:lpstr>ЦЕЛЬ:</vt:lpstr>
      <vt:lpstr>Презентация PowerPoint</vt:lpstr>
      <vt:lpstr>ФУНКЦИИ:</vt:lpstr>
      <vt:lpstr>МЕТОДЫ:</vt:lpstr>
      <vt:lpstr>НАПРАВЛЕНИЯ РАБОТЫ:</vt:lpstr>
      <vt:lpstr>СХЕМА РАБОТЫ С ТРУДНЫМИ ОБУЧАЮЩИМИСЯ</vt:lpstr>
      <vt:lpstr>СИСТЕМА СОЦИАЛЬНОГО ВНУТРИШКОЛЬНОГО ВЗАИМОДЕЙСТВИЯ</vt:lpstr>
      <vt:lpstr>СИСТЕМА ВЗАИМОДЕЙСТВИЯ ВНЕ ШКОЛЫ</vt:lpstr>
      <vt:lpstr>ДОКУМЕНТАЦИЯ СОЦИАЛЬНОГО ПЕДАГОГА (БАНК ДАННЫХ)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социальной службы в МБОУ «СОШ № 27 имени А.А. Дейнеки»</dc:title>
  <dc:creator>volkoff</dc:creator>
  <cp:lastModifiedBy>Гость</cp:lastModifiedBy>
  <cp:revision>71</cp:revision>
  <cp:lastPrinted>2017-01-09T13:32:17Z</cp:lastPrinted>
  <dcterms:created xsi:type="dcterms:W3CDTF">2016-04-10T09:29:59Z</dcterms:created>
  <dcterms:modified xsi:type="dcterms:W3CDTF">2017-01-10T10:47:58Z</dcterms:modified>
</cp:coreProperties>
</file>