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69" autoAdjust="0"/>
  </p:normalViewPr>
  <p:slideViewPr>
    <p:cSldViewPr>
      <p:cViewPr>
        <p:scale>
          <a:sx n="68" d="100"/>
          <a:sy n="68" d="100"/>
        </p:scale>
        <p:origin x="-1362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F969A5-E561-49C2-9597-2550C4EBE3A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71D025-9BBC-4FA3-8408-477F6A3B7D35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2400" b="1" dirty="0" smtClean="0">
              <a:effectLst/>
              <a:latin typeface="Trebuchet MS" panose="020B0603020202020204" pitchFamily="34" charset="0"/>
            </a:rPr>
            <a:t>К первому типу относят столкновение личностных и групповых интересов и мотивов</a:t>
          </a:r>
          <a:endParaRPr lang="ru-RU" sz="2400" b="1" dirty="0">
            <a:effectLst/>
            <a:latin typeface="Trebuchet MS" panose="020B0603020202020204" pitchFamily="34" charset="0"/>
          </a:endParaRPr>
        </a:p>
      </dgm:t>
    </dgm:pt>
    <dgm:pt modelId="{78B238B7-2096-45EB-B7DF-33F4BDACBAF1}" type="parTrans" cxnId="{CBDAFF7A-3052-4EBA-91FD-8D7D2FA9CD19}">
      <dgm:prSet/>
      <dgm:spPr/>
      <dgm:t>
        <a:bodyPr/>
        <a:lstStyle/>
        <a:p>
          <a:endParaRPr lang="ru-RU"/>
        </a:p>
      </dgm:t>
    </dgm:pt>
    <dgm:pt modelId="{5F5D21E8-DDC2-4E92-95BD-2646B49581BF}" type="sibTrans" cxnId="{CBDAFF7A-3052-4EBA-91FD-8D7D2FA9CD19}">
      <dgm:prSet/>
      <dgm:spPr/>
      <dgm:t>
        <a:bodyPr/>
        <a:lstStyle/>
        <a:p>
          <a:endParaRPr lang="ru-RU"/>
        </a:p>
      </dgm:t>
    </dgm:pt>
    <dgm:pt modelId="{061E5C8B-B15A-4D09-B5A1-FE515AE71BE0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2400" b="1" dirty="0" smtClean="0">
              <a:effectLst/>
              <a:latin typeface="Trebuchet MS" panose="020B0603020202020204" pitchFamily="34" charset="0"/>
            </a:rPr>
            <a:t>Ко второму типу относят</a:t>
          </a:r>
          <a:endParaRPr lang="ru-RU" sz="2400" b="1" dirty="0">
            <a:effectLst/>
            <a:latin typeface="Trebuchet MS" panose="020B0603020202020204" pitchFamily="34" charset="0"/>
          </a:endParaRPr>
        </a:p>
      </dgm:t>
    </dgm:pt>
    <dgm:pt modelId="{AFCA1E4E-F80D-4ED5-970F-A3E8E1640CBE}" type="parTrans" cxnId="{2AED54F5-71C5-4E59-8990-7C60AAB6A6B6}">
      <dgm:prSet/>
      <dgm:spPr/>
      <dgm:t>
        <a:bodyPr/>
        <a:lstStyle/>
        <a:p>
          <a:endParaRPr lang="ru-RU"/>
        </a:p>
      </dgm:t>
    </dgm:pt>
    <dgm:pt modelId="{F78F5A8C-5325-4143-9D09-E92CD8713287}" type="sibTrans" cxnId="{2AED54F5-71C5-4E59-8990-7C60AAB6A6B6}">
      <dgm:prSet/>
      <dgm:spPr/>
      <dgm:t>
        <a:bodyPr/>
        <a:lstStyle/>
        <a:p>
          <a:endParaRPr lang="ru-RU"/>
        </a:p>
      </dgm:t>
    </dgm:pt>
    <dgm:pt modelId="{CB31260E-424B-46B3-93EE-9A4497E97234}">
      <dgm:prSet phldrT="[Текст]" custT="1"/>
      <dgm:spPr/>
      <dgm:t>
        <a:bodyPr/>
        <a:lstStyle/>
        <a:p>
          <a:r>
            <a:rPr lang="ru-RU" sz="2100" dirty="0" smtClean="0">
              <a:latin typeface="Trebuchet MS" panose="020B0603020202020204" pitchFamily="34" charset="0"/>
            </a:rPr>
            <a:t>во-первых, ярко выраженный субъективный характер</a:t>
          </a:r>
          <a:endParaRPr lang="ru-RU" sz="2100" dirty="0">
            <a:latin typeface="Trebuchet MS" panose="020B0603020202020204" pitchFamily="34" charset="0"/>
          </a:endParaRPr>
        </a:p>
      </dgm:t>
    </dgm:pt>
    <dgm:pt modelId="{F8BC3B59-7370-426C-9D84-3544C9692EC6}" type="parTrans" cxnId="{D8388458-F00D-482A-B743-DF88230C5B2A}">
      <dgm:prSet/>
      <dgm:spPr/>
      <dgm:t>
        <a:bodyPr/>
        <a:lstStyle/>
        <a:p>
          <a:endParaRPr lang="ru-RU"/>
        </a:p>
      </dgm:t>
    </dgm:pt>
    <dgm:pt modelId="{A8AD4D5A-71FE-4BA2-AD2B-A8B9D1C725D2}" type="sibTrans" cxnId="{D8388458-F00D-482A-B743-DF88230C5B2A}">
      <dgm:prSet/>
      <dgm:spPr/>
      <dgm:t>
        <a:bodyPr/>
        <a:lstStyle/>
        <a:p>
          <a:endParaRPr lang="ru-RU"/>
        </a:p>
      </dgm:t>
    </dgm:pt>
    <dgm:pt modelId="{6AA1E299-EA48-4611-857C-20B7868D0F4E}">
      <dgm:prSet custT="1"/>
      <dgm:spPr/>
      <dgm:t>
        <a:bodyPr/>
        <a:lstStyle/>
        <a:p>
          <a:r>
            <a:rPr lang="ru-RU" sz="2100" dirty="0" smtClean="0">
              <a:latin typeface="Trebuchet MS" panose="020B0603020202020204" pitchFamily="34" charset="0"/>
            </a:rPr>
            <a:t>во-вторых, специфичность форм их протекания </a:t>
          </a:r>
          <a:endParaRPr lang="ru-RU" sz="2100" dirty="0" smtClean="0">
            <a:latin typeface="Trebuchet MS" panose="020B0603020202020204" pitchFamily="34" charset="0"/>
          </a:endParaRPr>
        </a:p>
      </dgm:t>
    </dgm:pt>
    <dgm:pt modelId="{3B8955D0-D19F-4323-906A-355B8588E7AD}" type="parTrans" cxnId="{2EFF94C3-9DEF-4DC5-89CF-02D82E660AFA}">
      <dgm:prSet/>
      <dgm:spPr/>
      <dgm:t>
        <a:bodyPr/>
        <a:lstStyle/>
        <a:p>
          <a:endParaRPr lang="ru-RU"/>
        </a:p>
      </dgm:t>
    </dgm:pt>
    <dgm:pt modelId="{07D1FFC0-4990-46DF-959B-37F7310FF126}" type="sibTrans" cxnId="{2EFF94C3-9DEF-4DC5-89CF-02D82E660AFA}">
      <dgm:prSet/>
      <dgm:spPr/>
      <dgm:t>
        <a:bodyPr/>
        <a:lstStyle/>
        <a:p>
          <a:endParaRPr lang="ru-RU"/>
        </a:p>
      </dgm:t>
    </dgm:pt>
    <dgm:pt modelId="{D8EA1AFD-1EBC-437E-B030-BB4C9CFEFB00}">
      <dgm:prSet custT="1"/>
      <dgm:spPr/>
      <dgm:t>
        <a:bodyPr/>
        <a:lstStyle/>
        <a:p>
          <a:r>
            <a:rPr lang="ru-RU" sz="2100" dirty="0" smtClean="0">
              <a:latin typeface="Trebuchet MS" panose="020B0603020202020204" pitchFamily="34" charset="0"/>
            </a:rPr>
            <a:t>в-третьих, антагонизм субъектов конфликта</a:t>
          </a:r>
          <a:endParaRPr lang="ru-RU" sz="2100" dirty="0">
            <a:latin typeface="Trebuchet MS" panose="020B0603020202020204" pitchFamily="34" charset="0"/>
          </a:endParaRPr>
        </a:p>
      </dgm:t>
    </dgm:pt>
    <dgm:pt modelId="{13CC84CE-58AE-445C-AF29-66982D7FCD73}" type="parTrans" cxnId="{05F03732-33B8-4C8D-97DF-4C0C26C28D93}">
      <dgm:prSet/>
      <dgm:spPr/>
      <dgm:t>
        <a:bodyPr/>
        <a:lstStyle/>
        <a:p>
          <a:endParaRPr lang="ru-RU"/>
        </a:p>
      </dgm:t>
    </dgm:pt>
    <dgm:pt modelId="{5F33D121-0A8D-41D7-BD76-C570010A247F}" type="sibTrans" cxnId="{05F03732-33B8-4C8D-97DF-4C0C26C28D93}">
      <dgm:prSet/>
      <dgm:spPr/>
      <dgm:t>
        <a:bodyPr/>
        <a:lstStyle/>
        <a:p>
          <a:endParaRPr lang="ru-RU"/>
        </a:p>
      </dgm:t>
    </dgm:pt>
    <dgm:pt modelId="{B0F58D18-2A42-441D-8112-D5823FC0261A}" type="pres">
      <dgm:prSet presAssocID="{09F969A5-E561-49C2-9597-2550C4EBE3A4}" presName="linear" presStyleCnt="0">
        <dgm:presLayoutVars>
          <dgm:animLvl val="lvl"/>
          <dgm:resizeHandles val="exact"/>
        </dgm:presLayoutVars>
      </dgm:prSet>
      <dgm:spPr/>
    </dgm:pt>
    <dgm:pt modelId="{F00F730B-F439-4533-94E3-5EBCAFE9625E}" type="pres">
      <dgm:prSet presAssocID="{C871D025-9BBC-4FA3-8408-477F6A3B7D3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52E163-EC32-4A59-8FC3-999522A2DF7B}" type="pres">
      <dgm:prSet presAssocID="{5F5D21E8-DDC2-4E92-95BD-2646B49581BF}" presName="spacer" presStyleCnt="0"/>
      <dgm:spPr/>
    </dgm:pt>
    <dgm:pt modelId="{0CB97AE9-9792-483F-B136-21ED5558E888}" type="pres">
      <dgm:prSet presAssocID="{061E5C8B-B15A-4D09-B5A1-FE515AE71BE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790530-C1A5-48B9-B63F-FA4075099F1F}" type="pres">
      <dgm:prSet presAssocID="{061E5C8B-B15A-4D09-B5A1-FE515AE71BE0}" presName="childText" presStyleLbl="revTx" presStyleIdx="0" presStyleCnt="1" custScaleY="7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BD2487-E82D-49E2-8FCD-89BCE847BE8E}" type="presOf" srcId="{D8EA1AFD-1EBC-437E-B030-BB4C9CFEFB00}" destId="{37790530-C1A5-48B9-B63F-FA4075099F1F}" srcOrd="0" destOrd="2" presId="urn:microsoft.com/office/officeart/2005/8/layout/vList2"/>
    <dgm:cxn modelId="{05F03732-33B8-4C8D-97DF-4C0C26C28D93}" srcId="{061E5C8B-B15A-4D09-B5A1-FE515AE71BE0}" destId="{D8EA1AFD-1EBC-437E-B030-BB4C9CFEFB00}" srcOrd="2" destOrd="0" parTransId="{13CC84CE-58AE-445C-AF29-66982D7FCD73}" sibTransId="{5F33D121-0A8D-41D7-BD76-C570010A247F}"/>
    <dgm:cxn modelId="{CBDAFF7A-3052-4EBA-91FD-8D7D2FA9CD19}" srcId="{09F969A5-E561-49C2-9597-2550C4EBE3A4}" destId="{C871D025-9BBC-4FA3-8408-477F6A3B7D35}" srcOrd="0" destOrd="0" parTransId="{78B238B7-2096-45EB-B7DF-33F4BDACBAF1}" sibTransId="{5F5D21E8-DDC2-4E92-95BD-2646B49581BF}"/>
    <dgm:cxn modelId="{D8B5AD63-3F97-46B0-B8CE-8715363CDD18}" type="presOf" srcId="{CB31260E-424B-46B3-93EE-9A4497E97234}" destId="{37790530-C1A5-48B9-B63F-FA4075099F1F}" srcOrd="0" destOrd="0" presId="urn:microsoft.com/office/officeart/2005/8/layout/vList2"/>
    <dgm:cxn modelId="{0AAFB172-9957-402F-8B48-6DD92607E3FD}" type="presOf" srcId="{6AA1E299-EA48-4611-857C-20B7868D0F4E}" destId="{37790530-C1A5-48B9-B63F-FA4075099F1F}" srcOrd="0" destOrd="1" presId="urn:microsoft.com/office/officeart/2005/8/layout/vList2"/>
    <dgm:cxn modelId="{04409226-0D15-442C-B603-978B84EA12DB}" type="presOf" srcId="{C871D025-9BBC-4FA3-8408-477F6A3B7D35}" destId="{F00F730B-F439-4533-94E3-5EBCAFE9625E}" srcOrd="0" destOrd="0" presId="urn:microsoft.com/office/officeart/2005/8/layout/vList2"/>
    <dgm:cxn modelId="{B9736251-937B-4EE1-AAC4-A3D405F5212D}" type="presOf" srcId="{09F969A5-E561-49C2-9597-2550C4EBE3A4}" destId="{B0F58D18-2A42-441D-8112-D5823FC0261A}" srcOrd="0" destOrd="0" presId="urn:microsoft.com/office/officeart/2005/8/layout/vList2"/>
    <dgm:cxn modelId="{D8388458-F00D-482A-B743-DF88230C5B2A}" srcId="{061E5C8B-B15A-4D09-B5A1-FE515AE71BE0}" destId="{CB31260E-424B-46B3-93EE-9A4497E97234}" srcOrd="0" destOrd="0" parTransId="{F8BC3B59-7370-426C-9D84-3544C9692EC6}" sibTransId="{A8AD4D5A-71FE-4BA2-AD2B-A8B9D1C725D2}"/>
    <dgm:cxn modelId="{2EFF94C3-9DEF-4DC5-89CF-02D82E660AFA}" srcId="{061E5C8B-B15A-4D09-B5A1-FE515AE71BE0}" destId="{6AA1E299-EA48-4611-857C-20B7868D0F4E}" srcOrd="1" destOrd="0" parTransId="{3B8955D0-D19F-4323-906A-355B8588E7AD}" sibTransId="{07D1FFC0-4990-46DF-959B-37F7310FF126}"/>
    <dgm:cxn modelId="{2AED54F5-71C5-4E59-8990-7C60AAB6A6B6}" srcId="{09F969A5-E561-49C2-9597-2550C4EBE3A4}" destId="{061E5C8B-B15A-4D09-B5A1-FE515AE71BE0}" srcOrd="1" destOrd="0" parTransId="{AFCA1E4E-F80D-4ED5-970F-A3E8E1640CBE}" sibTransId="{F78F5A8C-5325-4143-9D09-E92CD8713287}"/>
    <dgm:cxn modelId="{F3F220AF-81B9-49A9-887B-DCED4438539C}" type="presOf" srcId="{061E5C8B-B15A-4D09-B5A1-FE515AE71BE0}" destId="{0CB97AE9-9792-483F-B136-21ED5558E888}" srcOrd="0" destOrd="0" presId="urn:microsoft.com/office/officeart/2005/8/layout/vList2"/>
    <dgm:cxn modelId="{DCFD449C-1394-49B5-94A6-5876C623786A}" type="presParOf" srcId="{B0F58D18-2A42-441D-8112-D5823FC0261A}" destId="{F00F730B-F439-4533-94E3-5EBCAFE9625E}" srcOrd="0" destOrd="0" presId="urn:microsoft.com/office/officeart/2005/8/layout/vList2"/>
    <dgm:cxn modelId="{C0BC348B-9D4B-462A-8959-A7551A639816}" type="presParOf" srcId="{B0F58D18-2A42-441D-8112-D5823FC0261A}" destId="{7652E163-EC32-4A59-8FC3-999522A2DF7B}" srcOrd="1" destOrd="0" presId="urn:microsoft.com/office/officeart/2005/8/layout/vList2"/>
    <dgm:cxn modelId="{C5EE89D3-FC48-4FFE-BE55-645AB9A1B0D0}" type="presParOf" srcId="{B0F58D18-2A42-441D-8112-D5823FC0261A}" destId="{0CB97AE9-9792-483F-B136-21ED5558E888}" srcOrd="2" destOrd="0" presId="urn:microsoft.com/office/officeart/2005/8/layout/vList2"/>
    <dgm:cxn modelId="{67A24307-7AE7-46A0-847C-90709660EE7B}" type="presParOf" srcId="{B0F58D18-2A42-441D-8112-D5823FC0261A}" destId="{37790530-C1A5-48B9-B63F-FA4075099F1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72A871-A168-4EAF-911E-6A71EC84E84A}" type="doc">
      <dgm:prSet loTypeId="urn:microsoft.com/office/officeart/2005/8/layout/target3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0EA8711C-49A2-41C4-8AD8-74BE803F27D5}">
      <dgm:prSet phldrT="[Текст]" custT="1"/>
      <dgm:spPr/>
      <dgm:t>
        <a:bodyPr/>
        <a:lstStyle/>
        <a:p>
          <a:r>
            <a:rPr lang="ru-RU" sz="3200" dirty="0" smtClean="0">
              <a:latin typeface="Trebuchet MS" panose="020B0603020202020204" pitchFamily="34" charset="0"/>
            </a:rPr>
            <a:t>Социологический подход</a:t>
          </a:r>
          <a:endParaRPr lang="ru-RU" sz="3200" dirty="0">
            <a:latin typeface="Trebuchet MS" panose="020B0603020202020204" pitchFamily="34" charset="0"/>
          </a:endParaRPr>
        </a:p>
      </dgm:t>
    </dgm:pt>
    <dgm:pt modelId="{F293386C-52F1-4D1A-B6FD-6DEBBE926190}" type="parTrans" cxnId="{C3FC503F-DC67-4DD9-BD67-1252B513BD99}">
      <dgm:prSet/>
      <dgm:spPr/>
      <dgm:t>
        <a:bodyPr/>
        <a:lstStyle/>
        <a:p>
          <a:endParaRPr lang="ru-RU"/>
        </a:p>
      </dgm:t>
    </dgm:pt>
    <dgm:pt modelId="{4E6A02FC-B621-42E9-8790-F2623878C628}" type="sibTrans" cxnId="{C3FC503F-DC67-4DD9-BD67-1252B513BD99}">
      <dgm:prSet/>
      <dgm:spPr/>
      <dgm:t>
        <a:bodyPr/>
        <a:lstStyle/>
        <a:p>
          <a:endParaRPr lang="ru-RU"/>
        </a:p>
      </dgm:t>
    </dgm:pt>
    <dgm:pt modelId="{E324BC31-FE76-40A1-A533-24CE27915D3A}">
      <dgm:prSet phldrT="[Текст]" custT="1"/>
      <dgm:spPr/>
      <dgm:t>
        <a:bodyPr/>
        <a:lstStyle/>
        <a:p>
          <a:r>
            <a:rPr lang="ru-RU" sz="3200" dirty="0" smtClean="0">
              <a:latin typeface="Trebuchet MS" panose="020B0603020202020204" pitchFamily="34" charset="0"/>
            </a:rPr>
            <a:t>Психологический подход</a:t>
          </a:r>
          <a:endParaRPr lang="ru-RU" sz="3200" dirty="0">
            <a:latin typeface="Trebuchet MS" panose="020B0603020202020204" pitchFamily="34" charset="0"/>
          </a:endParaRPr>
        </a:p>
      </dgm:t>
    </dgm:pt>
    <dgm:pt modelId="{14E5DA89-C5FA-48FB-A293-9093D6915A67}" type="sibTrans" cxnId="{2B24E537-8412-4516-A3B8-C8E805A1AD11}">
      <dgm:prSet/>
      <dgm:spPr/>
      <dgm:t>
        <a:bodyPr/>
        <a:lstStyle/>
        <a:p>
          <a:endParaRPr lang="ru-RU"/>
        </a:p>
      </dgm:t>
    </dgm:pt>
    <dgm:pt modelId="{1B8990F5-3FC8-44FB-AC93-016E851A17EF}" type="parTrans" cxnId="{2B24E537-8412-4516-A3B8-C8E805A1AD11}">
      <dgm:prSet/>
      <dgm:spPr/>
      <dgm:t>
        <a:bodyPr/>
        <a:lstStyle/>
        <a:p>
          <a:endParaRPr lang="ru-RU"/>
        </a:p>
      </dgm:t>
    </dgm:pt>
    <dgm:pt modelId="{02A6C880-1380-4A04-A08F-6037FEE0B81A}" type="pres">
      <dgm:prSet presAssocID="{0F72A871-A168-4EAF-911E-6A71EC84E84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F7E6DC0-6694-482B-A1C7-F872B0D59C08}" type="pres">
      <dgm:prSet presAssocID="{0EA8711C-49A2-41C4-8AD8-74BE803F27D5}" presName="circle1" presStyleLbl="node1" presStyleIdx="0" presStyleCnt="2"/>
      <dgm:spPr/>
    </dgm:pt>
    <dgm:pt modelId="{52A6F122-C9EB-4A5F-B1DF-ADEADDFB21C9}" type="pres">
      <dgm:prSet presAssocID="{0EA8711C-49A2-41C4-8AD8-74BE803F27D5}" presName="space" presStyleCnt="0"/>
      <dgm:spPr/>
    </dgm:pt>
    <dgm:pt modelId="{92E0DDB7-C0CF-47EE-9585-5729C2AD5635}" type="pres">
      <dgm:prSet presAssocID="{0EA8711C-49A2-41C4-8AD8-74BE803F27D5}" presName="rect1" presStyleLbl="alignAcc1" presStyleIdx="0" presStyleCnt="2"/>
      <dgm:spPr/>
      <dgm:t>
        <a:bodyPr/>
        <a:lstStyle/>
        <a:p>
          <a:endParaRPr lang="ru-RU"/>
        </a:p>
      </dgm:t>
    </dgm:pt>
    <dgm:pt modelId="{9214C736-60ED-4421-9B27-DA7526A14B77}" type="pres">
      <dgm:prSet presAssocID="{E324BC31-FE76-40A1-A533-24CE27915D3A}" presName="vertSpace2" presStyleLbl="node1" presStyleIdx="0" presStyleCnt="2"/>
      <dgm:spPr/>
    </dgm:pt>
    <dgm:pt modelId="{1C832F5A-A725-4211-B95F-5D0288F4600A}" type="pres">
      <dgm:prSet presAssocID="{E324BC31-FE76-40A1-A533-24CE27915D3A}" presName="circle2" presStyleLbl="node1" presStyleIdx="1" presStyleCnt="2"/>
      <dgm:spPr/>
    </dgm:pt>
    <dgm:pt modelId="{E1D436CF-F9C5-4BBF-9CAF-70EA0815B690}" type="pres">
      <dgm:prSet presAssocID="{E324BC31-FE76-40A1-A533-24CE27915D3A}" presName="rect2" presStyleLbl="alignAcc1" presStyleIdx="1" presStyleCnt="2"/>
      <dgm:spPr/>
      <dgm:t>
        <a:bodyPr/>
        <a:lstStyle/>
        <a:p>
          <a:endParaRPr lang="ru-RU"/>
        </a:p>
      </dgm:t>
    </dgm:pt>
    <dgm:pt modelId="{D81D7818-C808-44EE-BEE5-61610586B895}" type="pres">
      <dgm:prSet presAssocID="{0EA8711C-49A2-41C4-8AD8-74BE803F27D5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379A552D-E8C6-4BC0-9AA3-9BD9A237DFA4}" type="pres">
      <dgm:prSet presAssocID="{E324BC31-FE76-40A1-A533-24CE27915D3A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BB459D8D-B8A1-430A-9938-7B22EBC256FE}" type="presOf" srcId="{E324BC31-FE76-40A1-A533-24CE27915D3A}" destId="{379A552D-E8C6-4BC0-9AA3-9BD9A237DFA4}" srcOrd="1" destOrd="0" presId="urn:microsoft.com/office/officeart/2005/8/layout/target3"/>
    <dgm:cxn modelId="{2149E7B0-D324-40AA-9267-B59AA6807E58}" type="presOf" srcId="{E324BC31-FE76-40A1-A533-24CE27915D3A}" destId="{E1D436CF-F9C5-4BBF-9CAF-70EA0815B690}" srcOrd="0" destOrd="0" presId="urn:microsoft.com/office/officeart/2005/8/layout/target3"/>
    <dgm:cxn modelId="{710DAAA2-D7A5-4FB7-80B6-72F639BFC227}" type="presOf" srcId="{0F72A871-A168-4EAF-911E-6A71EC84E84A}" destId="{02A6C880-1380-4A04-A08F-6037FEE0B81A}" srcOrd="0" destOrd="0" presId="urn:microsoft.com/office/officeart/2005/8/layout/target3"/>
    <dgm:cxn modelId="{2B24E537-8412-4516-A3B8-C8E805A1AD11}" srcId="{0F72A871-A168-4EAF-911E-6A71EC84E84A}" destId="{E324BC31-FE76-40A1-A533-24CE27915D3A}" srcOrd="1" destOrd="0" parTransId="{1B8990F5-3FC8-44FB-AC93-016E851A17EF}" sibTransId="{14E5DA89-C5FA-48FB-A293-9093D6915A67}"/>
    <dgm:cxn modelId="{6D9DBA23-5B8C-4DC3-8C4C-92E20DF6188B}" type="presOf" srcId="{0EA8711C-49A2-41C4-8AD8-74BE803F27D5}" destId="{D81D7818-C808-44EE-BEE5-61610586B895}" srcOrd="1" destOrd="0" presId="urn:microsoft.com/office/officeart/2005/8/layout/target3"/>
    <dgm:cxn modelId="{C3FC503F-DC67-4DD9-BD67-1252B513BD99}" srcId="{0F72A871-A168-4EAF-911E-6A71EC84E84A}" destId="{0EA8711C-49A2-41C4-8AD8-74BE803F27D5}" srcOrd="0" destOrd="0" parTransId="{F293386C-52F1-4D1A-B6FD-6DEBBE926190}" sibTransId="{4E6A02FC-B621-42E9-8790-F2623878C628}"/>
    <dgm:cxn modelId="{F79270FB-F1DF-4CFC-9D32-B5CBD6EA6A4E}" type="presOf" srcId="{0EA8711C-49A2-41C4-8AD8-74BE803F27D5}" destId="{92E0DDB7-C0CF-47EE-9585-5729C2AD5635}" srcOrd="0" destOrd="0" presId="urn:microsoft.com/office/officeart/2005/8/layout/target3"/>
    <dgm:cxn modelId="{D276D816-1206-434C-9F41-92ADEC4F6C6B}" type="presParOf" srcId="{02A6C880-1380-4A04-A08F-6037FEE0B81A}" destId="{EF7E6DC0-6694-482B-A1C7-F872B0D59C08}" srcOrd="0" destOrd="0" presId="urn:microsoft.com/office/officeart/2005/8/layout/target3"/>
    <dgm:cxn modelId="{FF35A1A1-9618-4918-992B-E4923CCE3BCD}" type="presParOf" srcId="{02A6C880-1380-4A04-A08F-6037FEE0B81A}" destId="{52A6F122-C9EB-4A5F-B1DF-ADEADDFB21C9}" srcOrd="1" destOrd="0" presId="urn:microsoft.com/office/officeart/2005/8/layout/target3"/>
    <dgm:cxn modelId="{33DCF167-3186-46BF-A7C4-6AFC4A1A8EF7}" type="presParOf" srcId="{02A6C880-1380-4A04-A08F-6037FEE0B81A}" destId="{92E0DDB7-C0CF-47EE-9585-5729C2AD5635}" srcOrd="2" destOrd="0" presId="urn:microsoft.com/office/officeart/2005/8/layout/target3"/>
    <dgm:cxn modelId="{9AAB3748-B5AF-4CE7-A7F4-C5FE56041F76}" type="presParOf" srcId="{02A6C880-1380-4A04-A08F-6037FEE0B81A}" destId="{9214C736-60ED-4421-9B27-DA7526A14B77}" srcOrd="3" destOrd="0" presId="urn:microsoft.com/office/officeart/2005/8/layout/target3"/>
    <dgm:cxn modelId="{527B1B4A-2276-4AA5-9254-0DB41D167636}" type="presParOf" srcId="{02A6C880-1380-4A04-A08F-6037FEE0B81A}" destId="{1C832F5A-A725-4211-B95F-5D0288F4600A}" srcOrd="4" destOrd="0" presId="urn:microsoft.com/office/officeart/2005/8/layout/target3"/>
    <dgm:cxn modelId="{6C631BE6-0E98-4EE0-AD9B-70EBC984D194}" type="presParOf" srcId="{02A6C880-1380-4A04-A08F-6037FEE0B81A}" destId="{E1D436CF-F9C5-4BBF-9CAF-70EA0815B690}" srcOrd="5" destOrd="0" presId="urn:microsoft.com/office/officeart/2005/8/layout/target3"/>
    <dgm:cxn modelId="{26F62EF4-6BDC-43B6-924F-3464AC441647}" type="presParOf" srcId="{02A6C880-1380-4A04-A08F-6037FEE0B81A}" destId="{D81D7818-C808-44EE-BEE5-61610586B895}" srcOrd="6" destOrd="0" presId="urn:microsoft.com/office/officeart/2005/8/layout/target3"/>
    <dgm:cxn modelId="{BD7826EF-5FCB-4DE0-BD6E-BE07ED09DA4E}" type="presParOf" srcId="{02A6C880-1380-4A04-A08F-6037FEE0B81A}" destId="{379A552D-E8C6-4BC0-9AA3-9BD9A237DFA4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5ACF77-E659-4045-AF55-6ED13355DC43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27512008-93C3-4C72-BDF9-055AE95EAFBE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b="0" i="0" dirty="0" smtClean="0">
              <a:solidFill>
                <a:schemeClr val="tx1"/>
              </a:solidFill>
              <a:latin typeface="Trebuchet MS" panose="020B0603020202020204" pitchFamily="34" charset="0"/>
            </a:rPr>
            <a:t>«</a:t>
          </a:r>
          <a:r>
            <a:rPr lang="ru-RU" sz="2800" b="0" i="0" dirty="0" err="1" smtClean="0">
              <a:solidFill>
                <a:schemeClr val="tx1"/>
              </a:solidFill>
              <a:latin typeface="Trebuchet MS" panose="020B0603020202020204" pitchFamily="34" charset="0"/>
            </a:rPr>
            <a:t>Деиндивидуализация</a:t>
          </a:r>
          <a:r>
            <a:rPr lang="ru-RU" sz="2800" b="0" i="0" dirty="0" smtClean="0">
              <a:solidFill>
                <a:schemeClr val="tx1"/>
              </a:solidFill>
              <a:latin typeface="Trebuchet MS" panose="020B0603020202020204" pitchFamily="34" charset="0"/>
            </a:rPr>
            <a:t>» взаимного восприятия</a:t>
          </a:r>
          <a:endParaRPr lang="ru-RU" sz="2800" b="0" i="0" dirty="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E6F60611-DC86-4BF6-B163-DDC9148882EC}" type="parTrans" cxnId="{870B8A4E-6536-4E83-80DE-2EAA9987855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AA4710E-AF7E-481F-8BC0-E2456FB7C874}" type="sibTrans" cxnId="{870B8A4E-6536-4E83-80DE-2EAA99878555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10000">
          <a:bevelT w="190500" h="38100"/>
        </a:sp3d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64124-D923-4A51-AE1B-F360B4EB41A4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i="0" smtClean="0">
              <a:solidFill>
                <a:schemeClr val="tx1"/>
              </a:solidFill>
              <a:latin typeface="Trebuchet MS" panose="020B0603020202020204" pitchFamily="34" charset="0"/>
            </a:rPr>
            <a:t>Неадекватное социальное, групповое сравнение</a:t>
          </a:r>
          <a:endParaRPr lang="ru-RU" sz="2800" i="0" dirty="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BBE991D4-1956-40A9-B1FD-16F6139D25A3}" type="parTrans" cxnId="{A2EC88F1-194C-4E01-B271-C7137688DB8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E3E1147-A530-478B-95AD-8719657A1BF3}" type="sibTrans" cxnId="{A2EC88F1-194C-4E01-B271-C7137688DB8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1189D22-D564-49D8-A22F-D56B820D4701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i="0" smtClean="0">
              <a:solidFill>
                <a:schemeClr val="tx1"/>
              </a:solidFill>
              <a:latin typeface="Trebuchet MS" panose="020B0603020202020204" pitchFamily="34" charset="0"/>
            </a:rPr>
            <a:t>Групповая атрибуция</a:t>
          </a:r>
          <a:endParaRPr lang="ru-RU" sz="2800" i="0" dirty="0">
            <a:solidFill>
              <a:schemeClr val="tx1"/>
            </a:solidFill>
            <a:latin typeface="Trebuchet MS" panose="020B0603020202020204" pitchFamily="34" charset="0"/>
          </a:endParaRPr>
        </a:p>
      </dgm:t>
    </dgm:pt>
    <dgm:pt modelId="{DBA6849B-1C97-4EE5-B645-84F8E98E4072}" type="parTrans" cxnId="{B623F7CF-E1AE-467C-84A1-25F343B88C0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12F9FE-8F76-4913-9354-A3F2130ABA57}" type="sibTrans" cxnId="{B623F7CF-E1AE-467C-84A1-25F343B88C0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A307549-04D2-483A-8690-9194A3666501}" type="pres">
      <dgm:prSet presAssocID="{645ACF77-E659-4045-AF55-6ED13355DC43}" presName="Name0" presStyleCnt="0">
        <dgm:presLayoutVars>
          <dgm:chMax val="7"/>
          <dgm:chPref val="7"/>
          <dgm:dir/>
        </dgm:presLayoutVars>
      </dgm:prSet>
      <dgm:spPr/>
    </dgm:pt>
    <dgm:pt modelId="{7864DEC1-80EE-4A73-B813-BA5E222AA239}" type="pres">
      <dgm:prSet presAssocID="{645ACF77-E659-4045-AF55-6ED13355DC43}" presName="Name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431D36AF-E5E7-4428-BB82-3EA4519781E1}" type="pres">
      <dgm:prSet presAssocID="{645ACF77-E659-4045-AF55-6ED13355DC43}" presName="cycl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2436CEC3-F42D-4D83-8D44-DDBFE8561C0C}" type="pres">
      <dgm:prSet presAssocID="{645ACF77-E659-4045-AF55-6ED13355DC43}" presName="srcNode" presStyleLbl="node1" presStyleIdx="0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9D9DCC5-196D-471B-9BEC-D89F05550C22}" type="pres">
      <dgm:prSet presAssocID="{645ACF77-E659-4045-AF55-6ED13355DC43}" presName="conn" presStyleLbl="parChTrans1D2" presStyleIdx="0" presStyleCnt="1"/>
      <dgm:spPr/>
    </dgm:pt>
    <dgm:pt modelId="{8FA02D29-DD3E-4748-8197-5A1BB22FFFB5}" type="pres">
      <dgm:prSet presAssocID="{645ACF77-E659-4045-AF55-6ED13355DC43}" presName="extraNode" presStyleLbl="node1" presStyleIdx="0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EFB5BE9E-B155-4191-88E4-B63C17921C5F}" type="pres">
      <dgm:prSet presAssocID="{645ACF77-E659-4045-AF55-6ED13355DC43}" presName="dstNode" presStyleLbl="node1" presStyleIdx="0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EFA7A4D-8DD2-4652-868C-687CA611622B}" type="pres">
      <dgm:prSet presAssocID="{27512008-93C3-4C72-BDF9-055AE95EAFBE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54ECB-3E65-49C1-AEF1-7E816930D871}" type="pres">
      <dgm:prSet presAssocID="{27512008-93C3-4C72-BDF9-055AE95EAFBE}" presName="accent_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1C3E694-3617-4881-A8E6-556E1DD6F28E}" type="pres">
      <dgm:prSet presAssocID="{27512008-93C3-4C72-BDF9-055AE95EAFBE}" presName="accentRepeatNode" presStyleLbl="solidFgAcc1" presStyleIdx="0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7234840D-D6B4-4109-A54A-AA2ED2617590}" type="pres">
      <dgm:prSet presAssocID="{55664124-D923-4A51-AE1B-F360B4EB41A4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8A6B15-6C87-4A4D-8CE1-34B5486612F8}" type="pres">
      <dgm:prSet presAssocID="{55664124-D923-4A51-AE1B-F360B4EB41A4}" presName="accent_2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62D30F0A-699D-41F3-B91C-00F84D7DA7FA}" type="pres">
      <dgm:prSet presAssocID="{55664124-D923-4A51-AE1B-F360B4EB41A4}" presName="accentRepeatNode" presStyleLbl="solidFgAcc1" presStyleIdx="1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9D1E9B2-3793-457A-8A31-01A5814D4DCC}" type="pres">
      <dgm:prSet presAssocID="{E1189D22-D564-49D8-A22F-D56B820D4701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5F65F-87D4-4B2E-9D9E-6C858522DBAB}" type="pres">
      <dgm:prSet presAssocID="{E1189D22-D564-49D8-A22F-D56B820D4701}" presName="accent_3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0146338-1758-4694-B183-2AFC856EF9C6}" type="pres">
      <dgm:prSet presAssocID="{E1189D22-D564-49D8-A22F-D56B820D4701}" presName="accentRepeatNode" presStyleLbl="solidFgAcc1" presStyleIdx="2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</dgm:ptLst>
  <dgm:cxnLst>
    <dgm:cxn modelId="{A2EC88F1-194C-4E01-B271-C7137688DB8F}" srcId="{645ACF77-E659-4045-AF55-6ED13355DC43}" destId="{55664124-D923-4A51-AE1B-F360B4EB41A4}" srcOrd="1" destOrd="0" parTransId="{BBE991D4-1956-40A9-B1FD-16F6139D25A3}" sibTransId="{7E3E1147-A530-478B-95AD-8719657A1BF3}"/>
    <dgm:cxn modelId="{870B8A4E-6536-4E83-80DE-2EAA99878555}" srcId="{645ACF77-E659-4045-AF55-6ED13355DC43}" destId="{27512008-93C3-4C72-BDF9-055AE95EAFBE}" srcOrd="0" destOrd="0" parTransId="{E6F60611-DC86-4BF6-B163-DDC9148882EC}" sibTransId="{4AA4710E-AF7E-481F-8BC0-E2456FB7C874}"/>
    <dgm:cxn modelId="{69DBFB07-B4FF-4320-A426-DD1907B89496}" type="presOf" srcId="{645ACF77-E659-4045-AF55-6ED13355DC43}" destId="{5A307549-04D2-483A-8690-9194A3666501}" srcOrd="0" destOrd="0" presId="urn:microsoft.com/office/officeart/2008/layout/VerticalCurvedList"/>
    <dgm:cxn modelId="{28108DAE-DD21-4064-83B9-E7E54976EC6F}" type="presOf" srcId="{55664124-D923-4A51-AE1B-F360B4EB41A4}" destId="{7234840D-D6B4-4109-A54A-AA2ED2617590}" srcOrd="0" destOrd="0" presId="urn:microsoft.com/office/officeart/2008/layout/VerticalCurvedList"/>
    <dgm:cxn modelId="{FFA823AF-1D91-4BCF-8439-093254B63C50}" type="presOf" srcId="{4AA4710E-AF7E-481F-8BC0-E2456FB7C874}" destId="{99D9DCC5-196D-471B-9BEC-D89F05550C22}" srcOrd="0" destOrd="0" presId="urn:microsoft.com/office/officeart/2008/layout/VerticalCurvedList"/>
    <dgm:cxn modelId="{B623F7CF-E1AE-467C-84A1-25F343B88C01}" srcId="{645ACF77-E659-4045-AF55-6ED13355DC43}" destId="{E1189D22-D564-49D8-A22F-D56B820D4701}" srcOrd="2" destOrd="0" parTransId="{DBA6849B-1C97-4EE5-B645-84F8E98E4072}" sibTransId="{7A12F9FE-8F76-4913-9354-A3F2130ABA57}"/>
    <dgm:cxn modelId="{AA793723-FE3F-46EE-9215-4C1C9E766B21}" type="presOf" srcId="{E1189D22-D564-49D8-A22F-D56B820D4701}" destId="{29D1E9B2-3793-457A-8A31-01A5814D4DCC}" srcOrd="0" destOrd="0" presId="urn:microsoft.com/office/officeart/2008/layout/VerticalCurvedList"/>
    <dgm:cxn modelId="{B3538118-6F3F-4CC6-B83B-F6CDFCDC80AC}" type="presOf" srcId="{27512008-93C3-4C72-BDF9-055AE95EAFBE}" destId="{9EFA7A4D-8DD2-4652-868C-687CA611622B}" srcOrd="0" destOrd="0" presId="urn:microsoft.com/office/officeart/2008/layout/VerticalCurvedList"/>
    <dgm:cxn modelId="{D0A54A8D-4683-4063-AF9C-2C6440EA2C59}" type="presParOf" srcId="{5A307549-04D2-483A-8690-9194A3666501}" destId="{7864DEC1-80EE-4A73-B813-BA5E222AA239}" srcOrd="0" destOrd="0" presId="urn:microsoft.com/office/officeart/2008/layout/VerticalCurvedList"/>
    <dgm:cxn modelId="{1A37F517-1418-4CE0-A4DB-F3EAF1CCC00E}" type="presParOf" srcId="{7864DEC1-80EE-4A73-B813-BA5E222AA239}" destId="{431D36AF-E5E7-4428-BB82-3EA4519781E1}" srcOrd="0" destOrd="0" presId="urn:microsoft.com/office/officeart/2008/layout/VerticalCurvedList"/>
    <dgm:cxn modelId="{DC3B55FF-E074-4A5D-A46B-A9EE54C6A1F7}" type="presParOf" srcId="{431D36AF-E5E7-4428-BB82-3EA4519781E1}" destId="{2436CEC3-F42D-4D83-8D44-DDBFE8561C0C}" srcOrd="0" destOrd="0" presId="urn:microsoft.com/office/officeart/2008/layout/VerticalCurvedList"/>
    <dgm:cxn modelId="{AE4E9DD5-C923-4F20-BDA6-874748C73B34}" type="presParOf" srcId="{431D36AF-E5E7-4428-BB82-3EA4519781E1}" destId="{99D9DCC5-196D-471B-9BEC-D89F05550C22}" srcOrd="1" destOrd="0" presId="urn:microsoft.com/office/officeart/2008/layout/VerticalCurvedList"/>
    <dgm:cxn modelId="{CE6DE50B-CB76-462F-A9DF-A914D1596EDD}" type="presParOf" srcId="{431D36AF-E5E7-4428-BB82-3EA4519781E1}" destId="{8FA02D29-DD3E-4748-8197-5A1BB22FFFB5}" srcOrd="2" destOrd="0" presId="urn:microsoft.com/office/officeart/2008/layout/VerticalCurvedList"/>
    <dgm:cxn modelId="{579E7B64-B8E7-48DC-BCCF-324D56D3EB22}" type="presParOf" srcId="{431D36AF-E5E7-4428-BB82-3EA4519781E1}" destId="{EFB5BE9E-B155-4191-88E4-B63C17921C5F}" srcOrd="3" destOrd="0" presId="urn:microsoft.com/office/officeart/2008/layout/VerticalCurvedList"/>
    <dgm:cxn modelId="{903AEBFD-11A1-44CD-8391-93D6821DB2AE}" type="presParOf" srcId="{7864DEC1-80EE-4A73-B813-BA5E222AA239}" destId="{9EFA7A4D-8DD2-4652-868C-687CA611622B}" srcOrd="1" destOrd="0" presId="urn:microsoft.com/office/officeart/2008/layout/VerticalCurvedList"/>
    <dgm:cxn modelId="{34A299CF-85BF-438B-99C8-FBA69A97497F}" type="presParOf" srcId="{7864DEC1-80EE-4A73-B813-BA5E222AA239}" destId="{70154ECB-3E65-49C1-AEF1-7E816930D871}" srcOrd="2" destOrd="0" presId="urn:microsoft.com/office/officeart/2008/layout/VerticalCurvedList"/>
    <dgm:cxn modelId="{F9431E74-D17B-4E9F-ABE2-CD108FE0C602}" type="presParOf" srcId="{70154ECB-3E65-49C1-AEF1-7E816930D871}" destId="{11C3E694-3617-4881-A8E6-556E1DD6F28E}" srcOrd="0" destOrd="0" presId="urn:microsoft.com/office/officeart/2008/layout/VerticalCurvedList"/>
    <dgm:cxn modelId="{467B899B-2C8E-41B3-8E1E-2C9A4BF94326}" type="presParOf" srcId="{7864DEC1-80EE-4A73-B813-BA5E222AA239}" destId="{7234840D-D6B4-4109-A54A-AA2ED2617590}" srcOrd="3" destOrd="0" presId="urn:microsoft.com/office/officeart/2008/layout/VerticalCurvedList"/>
    <dgm:cxn modelId="{6B6D3700-5F33-43E0-BA7A-DA305942CA34}" type="presParOf" srcId="{7864DEC1-80EE-4A73-B813-BA5E222AA239}" destId="{9F8A6B15-6C87-4A4D-8CE1-34B5486612F8}" srcOrd="4" destOrd="0" presId="urn:microsoft.com/office/officeart/2008/layout/VerticalCurvedList"/>
    <dgm:cxn modelId="{F8080DC3-21E1-440D-ADC6-E1F3D3BF21BD}" type="presParOf" srcId="{9F8A6B15-6C87-4A4D-8CE1-34B5486612F8}" destId="{62D30F0A-699D-41F3-B91C-00F84D7DA7FA}" srcOrd="0" destOrd="0" presId="urn:microsoft.com/office/officeart/2008/layout/VerticalCurvedList"/>
    <dgm:cxn modelId="{FE415545-C65C-48A2-AF5B-14094CAC62D5}" type="presParOf" srcId="{7864DEC1-80EE-4A73-B813-BA5E222AA239}" destId="{29D1E9B2-3793-457A-8A31-01A5814D4DCC}" srcOrd="5" destOrd="0" presId="urn:microsoft.com/office/officeart/2008/layout/VerticalCurvedList"/>
    <dgm:cxn modelId="{22BAAA2E-622D-40B3-B466-D4E3592529E9}" type="presParOf" srcId="{7864DEC1-80EE-4A73-B813-BA5E222AA239}" destId="{2B55F65F-87D4-4B2E-9D9E-6C858522DBAB}" srcOrd="6" destOrd="0" presId="urn:microsoft.com/office/officeart/2008/layout/VerticalCurvedList"/>
    <dgm:cxn modelId="{21F205B2-E3B0-40F2-9569-011A0F6555D3}" type="presParOf" srcId="{2B55F65F-87D4-4B2E-9D9E-6C858522DBAB}" destId="{A0146338-1758-4694-B183-2AFC856EF9C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11BB4D-319C-4EDA-A9C6-D4673211BCA8}" type="doc">
      <dgm:prSet loTypeId="urn:microsoft.com/office/officeart/2005/8/layout/pyramid1" loCatId="pyramid" qsTypeId="urn:microsoft.com/office/officeart/2005/8/quickstyle/3d4" qsCatId="3D" csTypeId="urn:microsoft.com/office/officeart/2005/8/colors/accent1_5" csCatId="accent1" phldr="1"/>
      <dgm:spPr/>
    </dgm:pt>
    <dgm:pt modelId="{99F77E97-C1BA-4EC7-AC7E-F6A715FB4CF3}">
      <dgm:prSet phldrT="[Текст]"/>
      <dgm:spPr/>
      <dgm:t>
        <a:bodyPr/>
        <a:lstStyle/>
        <a:p>
          <a:r>
            <a:rPr lang="ru-RU" dirty="0" smtClean="0">
              <a:latin typeface="Trebuchet MS" panose="020B0603020202020204" pitchFamily="34" charset="0"/>
            </a:rPr>
            <a:t>сплочение группы</a:t>
          </a:r>
          <a:endParaRPr lang="ru-RU" dirty="0">
            <a:latin typeface="Trebuchet MS" panose="020B0603020202020204" pitchFamily="34" charset="0"/>
          </a:endParaRPr>
        </a:p>
      </dgm:t>
    </dgm:pt>
    <dgm:pt modelId="{D67DB8AD-D36D-446C-A624-EDA4DDE33C46}" type="parTrans" cxnId="{D52D8EB7-048C-4973-8930-5C3090AF3D14}">
      <dgm:prSet/>
      <dgm:spPr/>
      <dgm:t>
        <a:bodyPr/>
        <a:lstStyle/>
        <a:p>
          <a:endParaRPr lang="ru-RU"/>
        </a:p>
      </dgm:t>
    </dgm:pt>
    <dgm:pt modelId="{FF6287E8-0353-4260-98E6-3BBA378784A6}" type="sibTrans" cxnId="{D52D8EB7-048C-4973-8930-5C3090AF3D14}">
      <dgm:prSet/>
      <dgm:spPr/>
      <dgm:t>
        <a:bodyPr/>
        <a:lstStyle/>
        <a:p>
          <a:endParaRPr lang="ru-RU"/>
        </a:p>
      </dgm:t>
    </dgm:pt>
    <dgm:pt modelId="{C2795952-1AB8-44D1-B711-44187EDD594B}">
      <dgm:prSet phldrT="[Текст]"/>
      <dgm:spPr/>
      <dgm:t>
        <a:bodyPr/>
        <a:lstStyle/>
        <a:p>
          <a:r>
            <a:rPr lang="ru-RU" dirty="0" smtClean="0">
              <a:latin typeface="Trebuchet MS" panose="020B0603020202020204" pitchFamily="34" charset="0"/>
            </a:rPr>
            <a:t>раскол группы</a:t>
          </a:r>
          <a:endParaRPr lang="ru-RU" dirty="0">
            <a:latin typeface="Trebuchet MS" panose="020B0603020202020204" pitchFamily="34" charset="0"/>
          </a:endParaRPr>
        </a:p>
      </dgm:t>
    </dgm:pt>
    <dgm:pt modelId="{17B6C250-4BC0-4220-ABA7-14DEE7505EFC}" type="parTrans" cxnId="{435D469A-18BF-468B-913B-CCD26C08A58B}">
      <dgm:prSet/>
      <dgm:spPr/>
      <dgm:t>
        <a:bodyPr/>
        <a:lstStyle/>
        <a:p>
          <a:endParaRPr lang="ru-RU"/>
        </a:p>
      </dgm:t>
    </dgm:pt>
    <dgm:pt modelId="{2876DF8F-6410-4B75-9BC0-058080570539}" type="sibTrans" cxnId="{435D469A-18BF-468B-913B-CCD26C08A58B}">
      <dgm:prSet/>
      <dgm:spPr/>
      <dgm:t>
        <a:bodyPr/>
        <a:lstStyle/>
        <a:p>
          <a:endParaRPr lang="ru-RU"/>
        </a:p>
      </dgm:t>
    </dgm:pt>
    <dgm:pt modelId="{9F76629C-8589-4BCA-8E53-B93AC3D192E9}">
      <dgm:prSet phldrT="[Текст]"/>
      <dgm:spPr/>
      <dgm:t>
        <a:bodyPr/>
        <a:lstStyle/>
        <a:p>
          <a:r>
            <a:rPr lang="ru-RU" dirty="0" smtClean="0">
              <a:latin typeface="Trebuchet MS" panose="020B0603020202020204" pitchFamily="34" charset="0"/>
            </a:rPr>
            <a:t>утверждение статуса личности в группе</a:t>
          </a:r>
          <a:endParaRPr lang="ru-RU" dirty="0">
            <a:latin typeface="Trebuchet MS" panose="020B0603020202020204" pitchFamily="34" charset="0"/>
          </a:endParaRPr>
        </a:p>
      </dgm:t>
    </dgm:pt>
    <dgm:pt modelId="{A02F5D6E-4D2D-4244-899F-289933448265}" type="parTrans" cxnId="{0034446F-55FE-47DF-94A3-5E243A9232DF}">
      <dgm:prSet/>
      <dgm:spPr/>
      <dgm:t>
        <a:bodyPr/>
        <a:lstStyle/>
        <a:p>
          <a:endParaRPr lang="ru-RU"/>
        </a:p>
      </dgm:t>
    </dgm:pt>
    <dgm:pt modelId="{E3D4AF01-209F-4A7F-A625-3CD7E812F51C}" type="sibTrans" cxnId="{0034446F-55FE-47DF-94A3-5E243A9232DF}">
      <dgm:prSet/>
      <dgm:spPr/>
      <dgm:t>
        <a:bodyPr/>
        <a:lstStyle/>
        <a:p>
          <a:endParaRPr lang="ru-RU"/>
        </a:p>
      </dgm:t>
    </dgm:pt>
    <dgm:pt modelId="{FD51BAD2-1A4D-4137-8B59-34D5F42B3C14}" type="pres">
      <dgm:prSet presAssocID="{D511BB4D-319C-4EDA-A9C6-D4673211BCA8}" presName="Name0" presStyleCnt="0">
        <dgm:presLayoutVars>
          <dgm:dir/>
          <dgm:animLvl val="lvl"/>
          <dgm:resizeHandles val="exact"/>
        </dgm:presLayoutVars>
      </dgm:prSet>
      <dgm:spPr/>
    </dgm:pt>
    <dgm:pt modelId="{9CDE6DCE-AEB1-4A64-A85F-0FEC9C7DE9BF}" type="pres">
      <dgm:prSet presAssocID="{99F77E97-C1BA-4EC7-AC7E-F6A715FB4CF3}" presName="Name8" presStyleCnt="0"/>
      <dgm:spPr/>
    </dgm:pt>
    <dgm:pt modelId="{B7B246CE-5A58-4007-B96F-0185A782B231}" type="pres">
      <dgm:prSet presAssocID="{99F77E97-C1BA-4EC7-AC7E-F6A715FB4CF3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A0894-378E-4DCA-AF4E-5EA093D5F213}" type="pres">
      <dgm:prSet presAssocID="{99F77E97-C1BA-4EC7-AC7E-F6A715FB4CF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6219B6-D7CF-473A-9FCD-6B91A0E16862}" type="pres">
      <dgm:prSet presAssocID="{C2795952-1AB8-44D1-B711-44187EDD594B}" presName="Name8" presStyleCnt="0"/>
      <dgm:spPr/>
    </dgm:pt>
    <dgm:pt modelId="{1F64BFA7-DA16-4B30-B5E0-404A2616AFA4}" type="pres">
      <dgm:prSet presAssocID="{C2795952-1AB8-44D1-B711-44187EDD594B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BF7FCB-0281-4AF6-B68C-29E1D0131E4C}" type="pres">
      <dgm:prSet presAssocID="{C2795952-1AB8-44D1-B711-44187EDD594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233620-C5B1-487D-8023-B9DDE7F7929E}" type="pres">
      <dgm:prSet presAssocID="{9F76629C-8589-4BCA-8E53-B93AC3D192E9}" presName="Name8" presStyleCnt="0"/>
      <dgm:spPr/>
    </dgm:pt>
    <dgm:pt modelId="{6091019D-C3E6-4D20-9619-B58B20783F35}" type="pres">
      <dgm:prSet presAssocID="{9F76629C-8589-4BCA-8E53-B93AC3D192E9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A99D2-BA5F-4ECF-9453-764FCBC220E9}" type="pres">
      <dgm:prSet presAssocID="{9F76629C-8589-4BCA-8E53-B93AC3D192E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95DDCE-04E6-49CE-B55B-377BE9F4A96D}" type="presOf" srcId="{99F77E97-C1BA-4EC7-AC7E-F6A715FB4CF3}" destId="{33CA0894-378E-4DCA-AF4E-5EA093D5F213}" srcOrd="1" destOrd="0" presId="urn:microsoft.com/office/officeart/2005/8/layout/pyramid1"/>
    <dgm:cxn modelId="{D52D8EB7-048C-4973-8930-5C3090AF3D14}" srcId="{D511BB4D-319C-4EDA-A9C6-D4673211BCA8}" destId="{99F77E97-C1BA-4EC7-AC7E-F6A715FB4CF3}" srcOrd="0" destOrd="0" parTransId="{D67DB8AD-D36D-446C-A624-EDA4DDE33C46}" sibTransId="{FF6287E8-0353-4260-98E6-3BBA378784A6}"/>
    <dgm:cxn modelId="{0034446F-55FE-47DF-94A3-5E243A9232DF}" srcId="{D511BB4D-319C-4EDA-A9C6-D4673211BCA8}" destId="{9F76629C-8589-4BCA-8E53-B93AC3D192E9}" srcOrd="2" destOrd="0" parTransId="{A02F5D6E-4D2D-4244-899F-289933448265}" sibTransId="{E3D4AF01-209F-4A7F-A625-3CD7E812F51C}"/>
    <dgm:cxn modelId="{24720ACF-889E-481A-AFD3-CF2FC6A88C0C}" type="presOf" srcId="{D511BB4D-319C-4EDA-A9C6-D4673211BCA8}" destId="{FD51BAD2-1A4D-4137-8B59-34D5F42B3C14}" srcOrd="0" destOrd="0" presId="urn:microsoft.com/office/officeart/2005/8/layout/pyramid1"/>
    <dgm:cxn modelId="{FFE04B18-7F60-4269-AA61-D8D84D2B8704}" type="presOf" srcId="{C2795952-1AB8-44D1-B711-44187EDD594B}" destId="{1F64BFA7-DA16-4B30-B5E0-404A2616AFA4}" srcOrd="0" destOrd="0" presId="urn:microsoft.com/office/officeart/2005/8/layout/pyramid1"/>
    <dgm:cxn modelId="{EF2833C7-48AD-44B7-A08E-F27A10F9747B}" type="presOf" srcId="{99F77E97-C1BA-4EC7-AC7E-F6A715FB4CF3}" destId="{B7B246CE-5A58-4007-B96F-0185A782B231}" srcOrd="0" destOrd="0" presId="urn:microsoft.com/office/officeart/2005/8/layout/pyramid1"/>
    <dgm:cxn modelId="{C88FA687-9904-446A-B2CD-D92DBB125ED2}" type="presOf" srcId="{9F76629C-8589-4BCA-8E53-B93AC3D192E9}" destId="{5FBA99D2-BA5F-4ECF-9453-764FCBC220E9}" srcOrd="1" destOrd="0" presId="urn:microsoft.com/office/officeart/2005/8/layout/pyramid1"/>
    <dgm:cxn modelId="{435D469A-18BF-468B-913B-CCD26C08A58B}" srcId="{D511BB4D-319C-4EDA-A9C6-D4673211BCA8}" destId="{C2795952-1AB8-44D1-B711-44187EDD594B}" srcOrd="1" destOrd="0" parTransId="{17B6C250-4BC0-4220-ABA7-14DEE7505EFC}" sibTransId="{2876DF8F-6410-4B75-9BC0-058080570539}"/>
    <dgm:cxn modelId="{FB5D1BAE-75B3-4C1F-A359-A555B86643FF}" type="presOf" srcId="{C2795952-1AB8-44D1-B711-44187EDD594B}" destId="{F9BF7FCB-0281-4AF6-B68C-29E1D0131E4C}" srcOrd="1" destOrd="0" presId="urn:microsoft.com/office/officeart/2005/8/layout/pyramid1"/>
    <dgm:cxn modelId="{58DA06B5-27EE-46B8-9C58-696E681D4E3E}" type="presOf" srcId="{9F76629C-8589-4BCA-8E53-B93AC3D192E9}" destId="{6091019D-C3E6-4D20-9619-B58B20783F35}" srcOrd="0" destOrd="0" presId="urn:microsoft.com/office/officeart/2005/8/layout/pyramid1"/>
    <dgm:cxn modelId="{3AF784FA-66C7-4832-9252-E93A51251E09}" type="presParOf" srcId="{FD51BAD2-1A4D-4137-8B59-34D5F42B3C14}" destId="{9CDE6DCE-AEB1-4A64-A85F-0FEC9C7DE9BF}" srcOrd="0" destOrd="0" presId="urn:microsoft.com/office/officeart/2005/8/layout/pyramid1"/>
    <dgm:cxn modelId="{C0E9CDB1-9EF3-4169-92AD-F698DA1D47E5}" type="presParOf" srcId="{9CDE6DCE-AEB1-4A64-A85F-0FEC9C7DE9BF}" destId="{B7B246CE-5A58-4007-B96F-0185A782B231}" srcOrd="0" destOrd="0" presId="urn:microsoft.com/office/officeart/2005/8/layout/pyramid1"/>
    <dgm:cxn modelId="{41B2AADC-369D-48D0-B973-8FA0D63D6FBD}" type="presParOf" srcId="{9CDE6DCE-AEB1-4A64-A85F-0FEC9C7DE9BF}" destId="{33CA0894-378E-4DCA-AF4E-5EA093D5F213}" srcOrd="1" destOrd="0" presId="urn:microsoft.com/office/officeart/2005/8/layout/pyramid1"/>
    <dgm:cxn modelId="{32238EBC-5BCD-40FC-AAFD-FD960905792B}" type="presParOf" srcId="{FD51BAD2-1A4D-4137-8B59-34D5F42B3C14}" destId="{8F6219B6-D7CF-473A-9FCD-6B91A0E16862}" srcOrd="1" destOrd="0" presId="urn:microsoft.com/office/officeart/2005/8/layout/pyramid1"/>
    <dgm:cxn modelId="{3329A32F-9E98-4E3D-B22B-61796E6B2EFE}" type="presParOf" srcId="{8F6219B6-D7CF-473A-9FCD-6B91A0E16862}" destId="{1F64BFA7-DA16-4B30-B5E0-404A2616AFA4}" srcOrd="0" destOrd="0" presId="urn:microsoft.com/office/officeart/2005/8/layout/pyramid1"/>
    <dgm:cxn modelId="{2A204F1D-24E3-45A4-AABE-9EF25FEDA978}" type="presParOf" srcId="{8F6219B6-D7CF-473A-9FCD-6B91A0E16862}" destId="{F9BF7FCB-0281-4AF6-B68C-29E1D0131E4C}" srcOrd="1" destOrd="0" presId="urn:microsoft.com/office/officeart/2005/8/layout/pyramid1"/>
    <dgm:cxn modelId="{A7B5C825-3E1C-4D9B-92BB-71A8A081A618}" type="presParOf" srcId="{FD51BAD2-1A4D-4137-8B59-34D5F42B3C14}" destId="{75233620-C5B1-487D-8023-B9DDE7F7929E}" srcOrd="2" destOrd="0" presId="urn:microsoft.com/office/officeart/2005/8/layout/pyramid1"/>
    <dgm:cxn modelId="{988A0974-E6E5-49C1-9FB1-0617A4DBFAB1}" type="presParOf" srcId="{75233620-C5B1-487D-8023-B9DDE7F7929E}" destId="{6091019D-C3E6-4D20-9619-B58B20783F35}" srcOrd="0" destOrd="0" presId="urn:microsoft.com/office/officeart/2005/8/layout/pyramid1"/>
    <dgm:cxn modelId="{88B5908F-2CA6-47E1-84C0-D3E6D7785B8C}" type="presParOf" srcId="{75233620-C5B1-487D-8023-B9DDE7F7929E}" destId="{5FBA99D2-BA5F-4ECF-9453-764FCBC220E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F730B-F439-4533-94E3-5EBCAFE9625E}">
      <dsp:nvSpPr>
        <dsp:cNvPr id="0" name=""/>
        <dsp:cNvSpPr/>
      </dsp:nvSpPr>
      <dsp:spPr>
        <a:xfrm>
          <a:off x="0" y="275915"/>
          <a:ext cx="6096000" cy="127171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Trebuchet MS" panose="020B0603020202020204" pitchFamily="34" charset="0"/>
            </a:rPr>
            <a:t>К первому типу относят столкновение личностных и групповых интересов и мотивов</a:t>
          </a:r>
          <a:endParaRPr lang="ru-RU" sz="2400" b="1" kern="1200" dirty="0">
            <a:effectLst/>
            <a:latin typeface="Trebuchet MS" panose="020B0603020202020204" pitchFamily="34" charset="0"/>
          </a:endParaRPr>
        </a:p>
      </dsp:txBody>
      <dsp:txXfrm>
        <a:off x="62080" y="337995"/>
        <a:ext cx="5971840" cy="1147556"/>
      </dsp:txXfrm>
    </dsp:sp>
    <dsp:sp modelId="{0CB97AE9-9792-483F-B136-21ED5558E888}">
      <dsp:nvSpPr>
        <dsp:cNvPr id="0" name=""/>
        <dsp:cNvSpPr/>
      </dsp:nvSpPr>
      <dsp:spPr>
        <a:xfrm>
          <a:off x="0" y="1731772"/>
          <a:ext cx="6096000" cy="127171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Trebuchet MS" panose="020B0603020202020204" pitchFamily="34" charset="0"/>
            </a:rPr>
            <a:t>Ко второму типу относят</a:t>
          </a:r>
          <a:endParaRPr lang="ru-RU" sz="2400" b="1" kern="1200" dirty="0">
            <a:effectLst/>
            <a:latin typeface="Trebuchet MS" panose="020B0603020202020204" pitchFamily="34" charset="0"/>
          </a:endParaRPr>
        </a:p>
      </dsp:txBody>
      <dsp:txXfrm>
        <a:off x="62080" y="1793852"/>
        <a:ext cx="5971840" cy="1147556"/>
      </dsp:txXfrm>
    </dsp:sp>
    <dsp:sp modelId="{37790530-C1A5-48B9-B63F-FA4075099F1F}">
      <dsp:nvSpPr>
        <dsp:cNvPr id="0" name=""/>
        <dsp:cNvSpPr/>
      </dsp:nvSpPr>
      <dsp:spPr>
        <a:xfrm>
          <a:off x="0" y="3003489"/>
          <a:ext cx="6096000" cy="1403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6670" rIns="149352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>
              <a:latin typeface="Trebuchet MS" panose="020B0603020202020204" pitchFamily="34" charset="0"/>
            </a:rPr>
            <a:t>во-первых, ярко выраженный субъективный характер</a:t>
          </a:r>
          <a:endParaRPr lang="ru-RU" sz="2100" kern="1200" dirty="0">
            <a:latin typeface="Trebuchet MS" panose="020B06030202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>
              <a:latin typeface="Trebuchet MS" panose="020B0603020202020204" pitchFamily="34" charset="0"/>
            </a:rPr>
            <a:t>во-вторых, специфичность форм их протекания </a:t>
          </a:r>
          <a:endParaRPr lang="ru-RU" sz="2100" kern="1200" dirty="0" smtClean="0">
            <a:latin typeface="Trebuchet MS" panose="020B06030202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>
              <a:latin typeface="Trebuchet MS" panose="020B0603020202020204" pitchFamily="34" charset="0"/>
            </a:rPr>
            <a:t>в-третьих, антагонизм субъектов конфликта</a:t>
          </a:r>
          <a:endParaRPr lang="ru-RU" sz="2100" kern="1200" dirty="0">
            <a:latin typeface="Trebuchet MS" panose="020B0603020202020204" pitchFamily="34" charset="0"/>
          </a:endParaRPr>
        </a:p>
      </dsp:txBody>
      <dsp:txXfrm>
        <a:off x="0" y="3003489"/>
        <a:ext cx="6096000" cy="1403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7E6DC0-6694-482B-A1C7-F872B0D59C08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shade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shade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E0DDB7-C0CF-47EE-9585-5729C2AD5635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rebuchet MS" panose="020B0603020202020204" pitchFamily="34" charset="0"/>
            </a:rPr>
            <a:t>Социологический подход</a:t>
          </a:r>
          <a:endParaRPr lang="ru-RU" sz="3200" kern="1200" dirty="0">
            <a:latin typeface="Trebuchet MS" panose="020B0603020202020204" pitchFamily="34" charset="0"/>
          </a:endParaRPr>
        </a:p>
      </dsp:txBody>
      <dsp:txXfrm>
        <a:off x="1828800" y="203199"/>
        <a:ext cx="4267200" cy="1737360"/>
      </dsp:txXfrm>
    </dsp:sp>
    <dsp:sp modelId="{1C832F5A-A725-4211-B95F-5D0288F4600A}">
      <dsp:nvSpPr>
        <dsp:cNvPr id="0" name=""/>
        <dsp:cNvSpPr/>
      </dsp:nvSpPr>
      <dsp:spPr>
        <a:xfrm>
          <a:off x="960120" y="1940560"/>
          <a:ext cx="1737360" cy="17373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-68071"/>
                <a:lumOff val="52421"/>
                <a:alphaOff val="0"/>
                <a:shade val="63000"/>
                <a:satMod val="165000"/>
              </a:schemeClr>
            </a:gs>
            <a:gs pos="30000">
              <a:schemeClr val="accent1">
                <a:shade val="50000"/>
                <a:hueOff val="0"/>
                <a:satOff val="-68071"/>
                <a:lumOff val="52421"/>
                <a:alphaOff val="0"/>
                <a:shade val="58000"/>
                <a:satMod val="165000"/>
              </a:schemeClr>
            </a:gs>
            <a:gs pos="75000">
              <a:schemeClr val="accent1">
                <a:shade val="50000"/>
                <a:hueOff val="0"/>
                <a:satOff val="-68071"/>
                <a:lumOff val="52421"/>
                <a:alphaOff val="0"/>
                <a:shade val="30000"/>
                <a:satMod val="175000"/>
              </a:schemeClr>
            </a:gs>
            <a:gs pos="100000">
              <a:schemeClr val="accent1">
                <a:shade val="50000"/>
                <a:hueOff val="0"/>
                <a:satOff val="-68071"/>
                <a:lumOff val="52421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1D436CF-F9C5-4BBF-9CAF-70EA0815B690}">
      <dsp:nvSpPr>
        <dsp:cNvPr id="0" name=""/>
        <dsp:cNvSpPr/>
      </dsp:nvSpPr>
      <dsp:spPr>
        <a:xfrm>
          <a:off x="1828800" y="1940560"/>
          <a:ext cx="4267200" cy="17373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-68071"/>
              <a:lumOff val="52421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rebuchet MS" panose="020B0603020202020204" pitchFamily="34" charset="0"/>
            </a:rPr>
            <a:t>Психологический подход</a:t>
          </a:r>
          <a:endParaRPr lang="ru-RU" sz="3200" kern="1200" dirty="0">
            <a:latin typeface="Trebuchet MS" panose="020B0603020202020204" pitchFamily="34" charset="0"/>
          </a:endParaRPr>
        </a:p>
      </dsp:txBody>
      <dsp:txXfrm>
        <a:off x="1828800" y="1940560"/>
        <a:ext cx="4267200" cy="1737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D9DCC5-196D-471B-9BEC-D89F05550C22}">
      <dsp:nvSpPr>
        <dsp:cNvPr id="0" name=""/>
        <dsp:cNvSpPr/>
      </dsp:nvSpPr>
      <dsp:spPr>
        <a:xfrm>
          <a:off x="-4902361" y="-751236"/>
          <a:ext cx="5838728" cy="5838728"/>
        </a:xfrm>
        <a:prstGeom prst="blockArc">
          <a:avLst>
            <a:gd name="adj1" fmla="val 18900000"/>
            <a:gd name="adj2" fmla="val 2700000"/>
            <a:gd name="adj3" fmla="val 370"/>
          </a:avLst>
        </a:prstGeom>
        <a:noFill/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10000">
          <a:bevelT w="190500" h="38100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A7A4D-8DD2-4652-868C-687CA611622B}">
      <dsp:nvSpPr>
        <dsp:cNvPr id="0" name=""/>
        <dsp:cNvSpPr/>
      </dsp:nvSpPr>
      <dsp:spPr>
        <a:xfrm>
          <a:off x="602226" y="433625"/>
          <a:ext cx="5749431" cy="8672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838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smtClean="0">
              <a:solidFill>
                <a:schemeClr val="tx1"/>
              </a:solidFill>
              <a:latin typeface="Trebuchet MS" panose="020B0603020202020204" pitchFamily="34" charset="0"/>
            </a:rPr>
            <a:t>«</a:t>
          </a:r>
          <a:r>
            <a:rPr lang="ru-RU" sz="2800" b="0" i="0" kern="1200" dirty="0" err="1" smtClean="0">
              <a:solidFill>
                <a:schemeClr val="tx1"/>
              </a:solidFill>
              <a:latin typeface="Trebuchet MS" panose="020B0603020202020204" pitchFamily="34" charset="0"/>
            </a:rPr>
            <a:t>Деиндивидуализация</a:t>
          </a:r>
          <a:r>
            <a:rPr lang="ru-RU" sz="2800" b="0" i="0" kern="1200" dirty="0" smtClean="0">
              <a:solidFill>
                <a:schemeClr val="tx1"/>
              </a:solidFill>
              <a:latin typeface="Trebuchet MS" panose="020B0603020202020204" pitchFamily="34" charset="0"/>
            </a:rPr>
            <a:t>» взаимного восприятия</a:t>
          </a:r>
          <a:endParaRPr lang="ru-RU" sz="2800" b="0" i="0" kern="1200" dirty="0">
            <a:solidFill>
              <a:schemeClr val="tx1"/>
            </a:solidFill>
            <a:latin typeface="Trebuchet MS" panose="020B0603020202020204" pitchFamily="34" charset="0"/>
          </a:endParaRPr>
        </a:p>
      </dsp:txBody>
      <dsp:txXfrm>
        <a:off x="602226" y="433625"/>
        <a:ext cx="5749431" cy="867251"/>
      </dsp:txXfrm>
    </dsp:sp>
    <dsp:sp modelId="{11C3E694-3617-4881-A8E6-556E1DD6F28E}">
      <dsp:nvSpPr>
        <dsp:cNvPr id="0" name=""/>
        <dsp:cNvSpPr/>
      </dsp:nvSpPr>
      <dsp:spPr>
        <a:xfrm>
          <a:off x="60194" y="325219"/>
          <a:ext cx="1084064" cy="10840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34840D-D6B4-4109-A54A-AA2ED2617590}">
      <dsp:nvSpPr>
        <dsp:cNvPr id="0" name=""/>
        <dsp:cNvSpPr/>
      </dsp:nvSpPr>
      <dsp:spPr>
        <a:xfrm>
          <a:off x="917471" y="1734502"/>
          <a:ext cx="5434185" cy="8672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838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0" kern="1200" smtClean="0">
              <a:solidFill>
                <a:schemeClr val="tx1"/>
              </a:solidFill>
              <a:latin typeface="Trebuchet MS" panose="020B0603020202020204" pitchFamily="34" charset="0"/>
            </a:rPr>
            <a:t>Неадекватное социальное, групповое сравнение</a:t>
          </a:r>
          <a:endParaRPr lang="ru-RU" sz="2800" i="0" kern="1200" dirty="0">
            <a:solidFill>
              <a:schemeClr val="tx1"/>
            </a:solidFill>
            <a:latin typeface="Trebuchet MS" panose="020B0603020202020204" pitchFamily="34" charset="0"/>
          </a:endParaRPr>
        </a:p>
      </dsp:txBody>
      <dsp:txXfrm>
        <a:off x="917471" y="1734502"/>
        <a:ext cx="5434185" cy="867251"/>
      </dsp:txXfrm>
    </dsp:sp>
    <dsp:sp modelId="{62D30F0A-699D-41F3-B91C-00F84D7DA7FA}">
      <dsp:nvSpPr>
        <dsp:cNvPr id="0" name=""/>
        <dsp:cNvSpPr/>
      </dsp:nvSpPr>
      <dsp:spPr>
        <a:xfrm>
          <a:off x="375439" y="1626096"/>
          <a:ext cx="1084064" cy="10840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D1E9B2-3793-457A-8A31-01A5814D4DCC}">
      <dsp:nvSpPr>
        <dsp:cNvPr id="0" name=""/>
        <dsp:cNvSpPr/>
      </dsp:nvSpPr>
      <dsp:spPr>
        <a:xfrm>
          <a:off x="602226" y="3035379"/>
          <a:ext cx="5749431" cy="8672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838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0" kern="1200" smtClean="0">
              <a:solidFill>
                <a:schemeClr val="tx1"/>
              </a:solidFill>
              <a:latin typeface="Trebuchet MS" panose="020B0603020202020204" pitchFamily="34" charset="0"/>
            </a:rPr>
            <a:t>Групповая атрибуция</a:t>
          </a:r>
          <a:endParaRPr lang="ru-RU" sz="2800" i="0" kern="1200" dirty="0">
            <a:solidFill>
              <a:schemeClr val="tx1"/>
            </a:solidFill>
            <a:latin typeface="Trebuchet MS" panose="020B0603020202020204" pitchFamily="34" charset="0"/>
          </a:endParaRPr>
        </a:p>
      </dsp:txBody>
      <dsp:txXfrm>
        <a:off x="602226" y="3035379"/>
        <a:ext cx="5749431" cy="867251"/>
      </dsp:txXfrm>
    </dsp:sp>
    <dsp:sp modelId="{A0146338-1758-4694-B183-2AFC856EF9C6}">
      <dsp:nvSpPr>
        <dsp:cNvPr id="0" name=""/>
        <dsp:cNvSpPr/>
      </dsp:nvSpPr>
      <dsp:spPr>
        <a:xfrm>
          <a:off x="60194" y="2926972"/>
          <a:ext cx="1084064" cy="10840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246CE-5A58-4007-B96F-0185A782B231}">
      <dsp:nvSpPr>
        <dsp:cNvPr id="0" name=""/>
        <dsp:cNvSpPr/>
      </dsp:nvSpPr>
      <dsp:spPr>
        <a:xfrm>
          <a:off x="2171666" y="0"/>
          <a:ext cx="2171666" cy="1416157"/>
        </a:xfrm>
        <a:prstGeom prst="trapezoid">
          <a:avLst>
            <a:gd name="adj" fmla="val 76675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rebuchet MS" panose="020B0603020202020204" pitchFamily="34" charset="0"/>
            </a:rPr>
            <a:t>сплочение группы</a:t>
          </a:r>
          <a:endParaRPr lang="ru-RU" sz="3300" kern="1200" dirty="0">
            <a:latin typeface="Trebuchet MS" panose="020B0603020202020204" pitchFamily="34" charset="0"/>
          </a:endParaRPr>
        </a:p>
      </dsp:txBody>
      <dsp:txXfrm>
        <a:off x="2171666" y="0"/>
        <a:ext cx="2171666" cy="1416157"/>
      </dsp:txXfrm>
    </dsp:sp>
    <dsp:sp modelId="{1F64BFA7-DA16-4B30-B5E0-404A2616AFA4}">
      <dsp:nvSpPr>
        <dsp:cNvPr id="0" name=""/>
        <dsp:cNvSpPr/>
      </dsp:nvSpPr>
      <dsp:spPr>
        <a:xfrm>
          <a:off x="1085833" y="1416157"/>
          <a:ext cx="4343333" cy="1416157"/>
        </a:xfrm>
        <a:prstGeom prst="trapezoid">
          <a:avLst>
            <a:gd name="adj" fmla="val 76675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rebuchet MS" panose="020B0603020202020204" pitchFamily="34" charset="0"/>
            </a:rPr>
            <a:t>раскол группы</a:t>
          </a:r>
          <a:endParaRPr lang="ru-RU" sz="3300" kern="1200" dirty="0">
            <a:latin typeface="Trebuchet MS" panose="020B0603020202020204" pitchFamily="34" charset="0"/>
          </a:endParaRPr>
        </a:p>
      </dsp:txBody>
      <dsp:txXfrm>
        <a:off x="1845916" y="1416157"/>
        <a:ext cx="2823166" cy="1416157"/>
      </dsp:txXfrm>
    </dsp:sp>
    <dsp:sp modelId="{6091019D-C3E6-4D20-9619-B58B20783F35}">
      <dsp:nvSpPr>
        <dsp:cNvPr id="0" name=""/>
        <dsp:cNvSpPr/>
      </dsp:nvSpPr>
      <dsp:spPr>
        <a:xfrm>
          <a:off x="0" y="2832314"/>
          <a:ext cx="6515000" cy="1416157"/>
        </a:xfrm>
        <a:prstGeom prst="trapezoid">
          <a:avLst>
            <a:gd name="adj" fmla="val 76675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rebuchet MS" panose="020B0603020202020204" pitchFamily="34" charset="0"/>
            </a:rPr>
            <a:t>утверждение статуса личности в группе</a:t>
          </a:r>
          <a:endParaRPr lang="ru-RU" sz="3300" kern="1200" dirty="0">
            <a:latin typeface="Trebuchet MS" panose="020B0603020202020204" pitchFamily="34" charset="0"/>
          </a:endParaRPr>
        </a:p>
      </dsp:txBody>
      <dsp:txXfrm>
        <a:off x="1140124" y="2832314"/>
        <a:ext cx="4234750" cy="1416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2AF962-7603-4486-AF29-545D8E56F888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BC12CE2-E9D4-4B0A-9C8F-36FC35C7BDE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bookitut.ru/Praktikum-po-konfliktologii.130.pi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5" r="4815" b="6212"/>
          <a:stretch/>
        </p:blipFill>
        <p:spPr>
          <a:xfrm>
            <a:off x="2267744" y="3861048"/>
            <a:ext cx="3727938" cy="28486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88640"/>
            <a:ext cx="7272808" cy="1470025"/>
          </a:xfrm>
          <a:solidFill>
            <a:schemeClr val="bg1">
              <a:alpha val="1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dirty="0">
                <a:latin typeface="Trebuchet MS" panose="020B0603020202020204" pitchFamily="34" charset="0"/>
              </a:rPr>
              <a:t>Департамент здравоохранения Брянской области</a:t>
            </a:r>
            <a:br>
              <a:rPr lang="ru-RU" sz="1800" dirty="0">
                <a:latin typeface="Trebuchet MS" panose="020B0603020202020204" pitchFamily="34" charset="0"/>
              </a:rPr>
            </a:br>
            <a:r>
              <a:rPr lang="ru-RU" sz="1800" dirty="0">
                <a:latin typeface="Trebuchet MS" panose="020B0603020202020204" pitchFamily="34" charset="0"/>
              </a:rPr>
              <a:t>Государственное автономное профессиональное образовательное учреждение</a:t>
            </a:r>
            <a:br>
              <a:rPr lang="ru-RU" sz="1800" dirty="0">
                <a:latin typeface="Trebuchet MS" panose="020B0603020202020204" pitchFamily="34" charset="0"/>
              </a:rPr>
            </a:br>
            <a:r>
              <a:rPr lang="ru-RU" sz="1800" dirty="0">
                <a:latin typeface="Trebuchet MS" panose="020B0603020202020204" pitchFamily="34" charset="0"/>
              </a:rPr>
              <a:t> «Брянский базовый медицинский колледж»</a:t>
            </a:r>
            <a:r>
              <a:rPr lang="ru-RU" sz="2000" dirty="0">
                <a:latin typeface="Trebuchet MS" panose="020B0603020202020204" pitchFamily="34" charset="0"/>
              </a:rPr>
              <a:t/>
            </a:r>
            <a:br>
              <a:rPr lang="ru-RU" sz="2000" dirty="0">
                <a:latin typeface="Trebuchet MS" panose="020B0603020202020204" pitchFamily="34" charset="0"/>
              </a:rPr>
            </a:br>
            <a:endParaRPr lang="ru-RU" sz="2000" dirty="0">
              <a:latin typeface="Trebuchet MS" panose="020B0603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700808"/>
            <a:ext cx="6112768" cy="175260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ГРУППОВЫЕ КОНФЛИКТЫ</a:t>
            </a:r>
            <a:endParaRPr lang="ru-RU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236622" y="5636455"/>
            <a:ext cx="3727866" cy="1752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 smtClean="0">
                <a:latin typeface="Trebuchet MS" panose="020B0603020202020204" pitchFamily="34" charset="0"/>
              </a:rPr>
              <a:t>Выполнила: Шульга К. Ю.</a:t>
            </a:r>
          </a:p>
          <a:p>
            <a:pPr algn="r"/>
            <a:r>
              <a:rPr lang="ru-RU" dirty="0" smtClean="0">
                <a:latin typeface="Trebuchet MS" panose="020B0603020202020204" pitchFamily="34" charset="0"/>
              </a:rPr>
              <a:t>студентка группы 49фм4</a:t>
            </a:r>
          </a:p>
          <a:p>
            <a:pPr algn="r"/>
            <a:r>
              <a:rPr lang="ru-RU" dirty="0" smtClean="0">
                <a:latin typeface="Trebuchet MS" panose="020B0603020202020204" pitchFamily="34" charset="0"/>
              </a:rPr>
              <a:t>Преподаватель: Серкова Е.И.</a:t>
            </a:r>
            <a:endParaRPr lang="ru-RU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321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467543" y="188640"/>
            <a:ext cx="8161895" cy="5328592"/>
          </a:xfrm>
          <a:prstGeom prst="cloudCallou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91678" y="1052736"/>
            <a:ext cx="554916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rebuchet MS" panose="020B0603020202020204" pitchFamily="34" charset="0"/>
              </a:rPr>
              <a:t>К</a:t>
            </a:r>
            <a:r>
              <a:rPr lang="ru-RU" sz="2400" dirty="0" smtClean="0">
                <a:latin typeface="Trebuchet MS" panose="020B0603020202020204" pitchFamily="34" charset="0"/>
              </a:rPr>
              <a:t>онфликтуют </a:t>
            </a:r>
            <a:r>
              <a:rPr lang="ru-RU" sz="2400" dirty="0">
                <a:latin typeface="Trebuchet MS" panose="020B0603020202020204" pitchFamily="34" charset="0"/>
              </a:rPr>
              <a:t>между собой не только индивиды, но и социальные группы, малые и большие. Групповые конфликты не менее распространены в социальной практике, чем </a:t>
            </a:r>
            <a:r>
              <a:rPr lang="ru-RU" sz="2400" dirty="0" smtClean="0">
                <a:latin typeface="Trebuchet MS" panose="020B0603020202020204" pitchFamily="34" charset="0"/>
              </a:rPr>
              <a:t>межличностные. </a:t>
            </a:r>
          </a:p>
          <a:p>
            <a:pPr algn="ctr"/>
            <a:r>
              <a:rPr lang="ru-RU" sz="2400" dirty="0">
                <a:latin typeface="Trebuchet MS" panose="020B0603020202020204" pitchFamily="34" charset="0"/>
              </a:rPr>
              <a:t>В процессе группового взаимодействия каждый может оказаться вовлеченным в групповой конфликт. </a:t>
            </a:r>
            <a:endParaRPr lang="ru-RU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81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ПОНЯТИЕ ГРУППОВЫХ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КОНФЛИКТОВ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7" y="1657872"/>
            <a:ext cx="83059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rebuchet MS" panose="020B0603020202020204" pitchFamily="34" charset="0"/>
              </a:rPr>
              <a:t>Д</a:t>
            </a:r>
            <a:r>
              <a:rPr lang="ru-RU" sz="2400" dirty="0" smtClean="0">
                <a:latin typeface="Trebuchet MS" panose="020B0603020202020204" pitchFamily="34" charset="0"/>
              </a:rPr>
              <a:t>ва </a:t>
            </a:r>
            <a:r>
              <a:rPr lang="ru-RU" sz="2400" dirty="0">
                <a:latin typeface="Trebuchet MS" panose="020B0603020202020204" pitchFamily="34" charset="0"/>
              </a:rPr>
              <a:t>основных типа групповых конфликтов: </a:t>
            </a:r>
            <a:endParaRPr lang="ru-RU" sz="2400" dirty="0" smtClean="0">
              <a:latin typeface="Trebuchet MS" panose="020B0603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rebuchet MS" panose="020B0603020202020204" pitchFamily="34" charset="0"/>
              </a:rPr>
              <a:t>конфликт </a:t>
            </a:r>
            <a:r>
              <a:rPr lang="ru-RU" sz="2400" dirty="0">
                <a:latin typeface="Trebuchet MS" panose="020B0603020202020204" pitchFamily="34" charset="0"/>
              </a:rPr>
              <a:t>«личность — группа» </a:t>
            </a:r>
            <a:endParaRPr lang="ru-RU" sz="2400" dirty="0">
              <a:latin typeface="Trebuchet MS" panose="020B0603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rebuchet MS" panose="020B0603020202020204" pitchFamily="34" charset="0"/>
              </a:rPr>
              <a:t>конфликт </a:t>
            </a:r>
            <a:r>
              <a:rPr lang="ru-RU" sz="2400" dirty="0">
                <a:latin typeface="Trebuchet MS" panose="020B0603020202020204" pitchFamily="34" charset="0"/>
              </a:rPr>
              <a:t>«группа — группа</a:t>
            </a:r>
            <a:r>
              <a:rPr lang="ru-RU" sz="2400" dirty="0" smtClean="0">
                <a:latin typeface="Trebuchet MS" panose="020B0603020202020204" pitchFamily="34" charset="0"/>
              </a:rPr>
              <a:t>»</a:t>
            </a:r>
            <a:endParaRPr lang="ru-RU" sz="2400" dirty="0"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996952"/>
            <a:ext cx="3721596" cy="372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03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30045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ПОНЯТИЕ ГРУППОВЫХ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КОНФЛИКТОВ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440070"/>
            <a:ext cx="800314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rebuchet MS" panose="020B0603020202020204" pitchFamily="34" charset="0"/>
              </a:rPr>
              <a:t>Каждый из выделенных типов групповых конфликтов имеет свою специфику по основным </a:t>
            </a:r>
            <a:r>
              <a:rPr lang="ru-RU" sz="2400" dirty="0" smtClean="0">
                <a:latin typeface="Trebuchet MS" panose="020B0603020202020204" pitchFamily="34" charset="0"/>
              </a:rPr>
              <a:t>признакам: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ru-RU" sz="2400" dirty="0" smtClean="0">
                <a:latin typeface="Trebuchet MS" panose="020B0603020202020204" pitchFamily="34" charset="0"/>
              </a:rPr>
              <a:t>со </a:t>
            </a:r>
            <a:r>
              <a:rPr lang="ru-RU" sz="2400" dirty="0">
                <a:latin typeface="Trebuchet MS" panose="020B0603020202020204" pitchFamily="34" charset="0"/>
              </a:rPr>
              <a:t>структурой такого </a:t>
            </a:r>
            <a:r>
              <a:rPr lang="ru-RU" sz="2400" dirty="0" smtClean="0">
                <a:latin typeface="Trebuchet MS" panose="020B0603020202020204" pitchFamily="34" charset="0"/>
              </a:rPr>
              <a:t>конфликта</a:t>
            </a:r>
          </a:p>
          <a:p>
            <a:pPr marL="457200" indent="-457200">
              <a:buClr>
                <a:srgbClr val="C00000"/>
              </a:buClr>
              <a:buAutoNum type="arabicPeriod"/>
            </a:pPr>
            <a:r>
              <a:rPr lang="ru-RU" sz="2400" dirty="0" smtClean="0">
                <a:latin typeface="Trebuchet MS" panose="020B0603020202020204" pitchFamily="34" charset="0"/>
              </a:rPr>
              <a:t>отражает специфику причин рассматриваемого конфликта 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rebuchet MS" panose="020B0603020202020204" pitchFamily="34" charset="0"/>
              </a:rPr>
              <a:t>«позиция»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rebuchet MS" panose="020B0603020202020204" pitchFamily="34" charset="0"/>
              </a:rPr>
              <a:t>«статус»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rebuchet MS" panose="020B0603020202020204" pitchFamily="34" charset="0"/>
              </a:rPr>
              <a:t>«внутренняя установка»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rebuchet MS" panose="020B0603020202020204" pitchFamily="34" charset="0"/>
              </a:rPr>
              <a:t>«роль»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rebuchet MS" panose="020B0603020202020204" pitchFamily="34" charset="0"/>
              </a:rPr>
              <a:t>«групповые нормы»</a:t>
            </a:r>
          </a:p>
          <a:p>
            <a:pPr>
              <a:buClr>
                <a:srgbClr val="C00000"/>
              </a:buClr>
            </a:pPr>
            <a:r>
              <a:rPr lang="ru-RU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3. </a:t>
            </a:r>
            <a:r>
              <a:rPr lang="ru-RU" sz="2400" dirty="0" smtClean="0">
                <a:latin typeface="Trebuchet MS" panose="020B0603020202020204" pitchFamily="34" charset="0"/>
              </a:rPr>
              <a:t>находит свое отражение в формах проявления данного конфликта находит свое отражение в формах проявления данного конфликта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sz="2400" dirty="0"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http://dizzwizz.ru/wp-content/uploads/2016/01/Sotsialnyj-konflikt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118" y="3103392"/>
            <a:ext cx="3672408" cy="192705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127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t4.ftcdn.net/jpg/01/11/24/75/160_F_111247522_c4BxXraiUPvprI9Kh8SKUH5WVDFLm7u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64" y="2276872"/>
            <a:ext cx="1944216" cy="1944217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467544" y="1630045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2047" y="312737"/>
            <a:ext cx="8592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ВИДЫ ГРУППОВЫХ КОНФЛИКТОВ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5" y="1440070"/>
            <a:ext cx="816189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ru-RU" sz="2200" b="1" i="1" dirty="0" smtClean="0">
                <a:latin typeface="Trebuchet MS" panose="020B0603020202020204" pitchFamily="34" charset="0"/>
              </a:rPr>
              <a:t>1. </a:t>
            </a:r>
            <a:r>
              <a:rPr lang="ru-RU" sz="2200" b="1" i="1" dirty="0" err="1">
                <a:latin typeface="Trebuchet MS" panose="020B0603020202020204" pitchFamily="34" charset="0"/>
              </a:rPr>
              <a:t>Внутриличностный</a:t>
            </a:r>
            <a:r>
              <a:rPr lang="ru-RU" sz="2200" b="1" i="1" dirty="0">
                <a:latin typeface="Trebuchet MS" panose="020B0603020202020204" pitchFamily="34" charset="0"/>
              </a:rPr>
              <a:t> конфликт:</a:t>
            </a:r>
          </a:p>
          <a:p>
            <a:r>
              <a:rPr lang="ru-RU" sz="2200" dirty="0">
                <a:latin typeface="Trebuchet MS" panose="020B0603020202020204" pitchFamily="34" charset="0"/>
              </a:rPr>
              <a:t>а) вызванный внутригрупповыми проблемами;</a:t>
            </a:r>
          </a:p>
          <a:p>
            <a:r>
              <a:rPr lang="ru-RU" sz="2200" dirty="0">
                <a:latin typeface="Trebuchet MS" panose="020B0603020202020204" pitchFamily="34" charset="0"/>
              </a:rPr>
              <a:t>б) привнесенный из вне и вызывающий внутригрупповую </a:t>
            </a:r>
            <a:r>
              <a:rPr lang="ru-RU" sz="2200" dirty="0" smtClean="0">
                <a:latin typeface="Trebuchet MS" panose="020B0603020202020204" pitchFamily="34" charset="0"/>
              </a:rPr>
              <a:t>напряженность</a:t>
            </a:r>
          </a:p>
          <a:p>
            <a:r>
              <a:rPr lang="ru-RU" sz="2200" b="1" i="1" dirty="0" smtClean="0">
                <a:latin typeface="Trebuchet MS" panose="020B0603020202020204" pitchFamily="34" charset="0"/>
              </a:rPr>
              <a:t>2. Межличностный </a:t>
            </a:r>
            <a:r>
              <a:rPr lang="ru-RU" sz="2200" b="1" i="1" dirty="0">
                <a:latin typeface="Trebuchet MS" panose="020B0603020202020204" pitchFamily="34" charset="0"/>
              </a:rPr>
              <a:t>конфликт:</a:t>
            </a:r>
          </a:p>
          <a:p>
            <a:r>
              <a:rPr lang="ru-RU" sz="2200" dirty="0">
                <a:latin typeface="Trebuchet MS" panose="020B0603020202020204" pitchFamily="34" charset="0"/>
              </a:rPr>
              <a:t>а) ценностно-нормативный;</a:t>
            </a:r>
          </a:p>
          <a:p>
            <a:r>
              <a:rPr lang="ru-RU" sz="2200" dirty="0">
                <a:latin typeface="Trebuchet MS" panose="020B0603020202020204" pitchFamily="34" charset="0"/>
              </a:rPr>
              <a:t>б) </a:t>
            </a:r>
            <a:r>
              <a:rPr lang="ru-RU" sz="2200" dirty="0" err="1">
                <a:latin typeface="Trebuchet MS" panose="020B0603020202020204" pitchFamily="34" charset="0"/>
              </a:rPr>
              <a:t>статусно</a:t>
            </a:r>
            <a:r>
              <a:rPr lang="ru-RU" sz="2200" dirty="0">
                <a:latin typeface="Trebuchet MS" panose="020B0603020202020204" pitchFamily="34" charset="0"/>
              </a:rPr>
              <a:t>-ролевой</a:t>
            </a:r>
            <a:r>
              <a:rPr lang="ru-RU" sz="2200" dirty="0" smtClean="0">
                <a:latin typeface="Trebuchet MS" panose="020B0603020202020204" pitchFamily="34" charset="0"/>
              </a:rPr>
              <a:t>;</a:t>
            </a:r>
            <a:endParaRPr lang="ru-RU" sz="2200" dirty="0">
              <a:latin typeface="Trebuchet MS" panose="020B0603020202020204" pitchFamily="34" charset="0"/>
            </a:endParaRPr>
          </a:p>
          <a:p>
            <a:r>
              <a:rPr lang="ru-RU" sz="2200" dirty="0">
                <a:latin typeface="Trebuchet MS" panose="020B0603020202020204" pitchFamily="34" charset="0"/>
              </a:rPr>
              <a:t>в) психологической </a:t>
            </a:r>
            <a:r>
              <a:rPr lang="ru-RU" sz="2200" dirty="0" smtClean="0">
                <a:latin typeface="Trebuchet MS" panose="020B0603020202020204" pitchFamily="34" charset="0"/>
              </a:rPr>
              <a:t>несовместимости</a:t>
            </a:r>
            <a:endParaRPr lang="ru-RU" sz="2200" dirty="0">
              <a:latin typeface="Trebuchet MS" panose="020B0603020202020204" pitchFamily="34" charset="0"/>
            </a:endParaRPr>
          </a:p>
          <a:p>
            <a:r>
              <a:rPr lang="ru-RU" sz="2200" b="1" i="1" dirty="0">
                <a:latin typeface="Trebuchet MS" panose="020B0603020202020204" pitchFamily="34" charset="0"/>
              </a:rPr>
              <a:t>3. Конфликт между группой (подгруппой) и членом </a:t>
            </a:r>
            <a:r>
              <a:rPr lang="ru-RU" sz="2200" b="1" i="1" dirty="0" smtClean="0">
                <a:latin typeface="Trebuchet MS" panose="020B0603020202020204" pitchFamily="34" charset="0"/>
              </a:rPr>
              <a:t>группы</a:t>
            </a:r>
            <a:endParaRPr lang="ru-RU" sz="2200" b="1" i="1" dirty="0">
              <a:latin typeface="Trebuchet MS" panose="020B0603020202020204" pitchFamily="34" charset="0"/>
            </a:endParaRPr>
          </a:p>
          <a:p>
            <a:r>
              <a:rPr lang="ru-RU" sz="2200" b="1" i="1" dirty="0">
                <a:latin typeface="Trebuchet MS" panose="020B0603020202020204" pitchFamily="34" charset="0"/>
              </a:rPr>
              <a:t>4. Конфликт между подгруппами в отдельной </a:t>
            </a:r>
            <a:r>
              <a:rPr lang="ru-RU" sz="2200" b="1" i="1" dirty="0" smtClean="0">
                <a:latin typeface="Trebuchet MS" panose="020B0603020202020204" pitchFamily="34" charset="0"/>
              </a:rPr>
              <a:t>группе</a:t>
            </a:r>
            <a:endParaRPr lang="ru-RU" sz="2200" b="1" i="1" dirty="0">
              <a:latin typeface="Trebuchet MS" panose="020B0603020202020204" pitchFamily="34" charset="0"/>
            </a:endParaRPr>
          </a:p>
          <a:p>
            <a:r>
              <a:rPr lang="ru-RU" sz="2200" b="1" i="1" dirty="0">
                <a:latin typeface="Trebuchet MS" panose="020B0603020202020204" pitchFamily="34" charset="0"/>
              </a:rPr>
              <a:t>5. Конфликт между формальной и неформальной системами </a:t>
            </a:r>
            <a:r>
              <a:rPr lang="ru-RU" sz="2200" b="1" i="1" dirty="0" smtClean="0">
                <a:latin typeface="Trebuchet MS" panose="020B0603020202020204" pitchFamily="34" charset="0"/>
              </a:rPr>
              <a:t>отношений</a:t>
            </a:r>
            <a:endParaRPr lang="ru-RU" sz="2200" b="1" i="1" dirty="0">
              <a:latin typeface="Trebuchet MS" panose="020B0603020202020204" pitchFamily="34" charset="0"/>
            </a:endParaRPr>
          </a:p>
          <a:p>
            <a:r>
              <a:rPr lang="ru-RU" sz="2200" b="1" i="1" dirty="0">
                <a:latin typeface="Trebuchet MS" panose="020B0603020202020204" pitchFamily="34" charset="0"/>
              </a:rPr>
              <a:t>6. Межгрупповые </a:t>
            </a:r>
            <a:r>
              <a:rPr lang="ru-RU" sz="2200" b="1" i="1" dirty="0" smtClean="0">
                <a:latin typeface="Trebuchet MS" panose="020B0603020202020204" pitchFamily="34" charset="0"/>
              </a:rPr>
              <a:t>конфликты</a:t>
            </a:r>
            <a:endParaRPr lang="ru-RU" sz="2200" b="1" i="1" dirty="0">
              <a:latin typeface="Trebuchet MS" panose="020B0603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sz="2400" dirty="0"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433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www.colourbox.com/preview/6556222-3d-render-aggress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672" y="4292182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КЛАССИФИКАЦИЯ ГРУППОВЫХ КОНФЛИКТОВ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7" y="1657872"/>
            <a:ext cx="830591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rebuchet MS" panose="020B0603020202020204" pitchFamily="34" charset="0"/>
              </a:rPr>
              <a:t>Ч. </a:t>
            </a:r>
            <a:r>
              <a:rPr lang="ru-RU" sz="2400" b="1" dirty="0" err="1">
                <a:latin typeface="Trebuchet MS" panose="020B0603020202020204" pitchFamily="34" charset="0"/>
              </a:rPr>
              <a:t>Макклинток</a:t>
            </a:r>
            <a:r>
              <a:rPr lang="ru-RU" sz="2400" b="1" dirty="0">
                <a:latin typeface="Trebuchet MS" panose="020B0603020202020204" pitchFamily="34" charset="0"/>
              </a:rPr>
              <a:t> выделил шесть разновидностей таких мотивов</a:t>
            </a:r>
            <a:r>
              <a:rPr lang="ru-RU" sz="2400" b="1" dirty="0" smtClean="0">
                <a:latin typeface="Trebuchet MS" panose="020B0603020202020204" pitchFamily="34" charset="0"/>
              </a:rPr>
              <a:t>:</a:t>
            </a:r>
            <a:endParaRPr lang="ru-RU" sz="2400" b="1" dirty="0">
              <a:latin typeface="Trebuchet MS" panose="020B0603020202020204" pitchFamily="34" charset="0"/>
            </a:endParaRPr>
          </a:p>
          <a:p>
            <a:r>
              <a:rPr lang="ru-RU" sz="2200" dirty="0">
                <a:latin typeface="Trebuchet MS" panose="020B0603020202020204" pitchFamily="34" charset="0"/>
              </a:rPr>
              <a:t>1. </a:t>
            </a:r>
            <a:r>
              <a:rPr lang="ru-RU" sz="2200" dirty="0" smtClean="0">
                <a:latin typeface="Trebuchet MS" panose="020B0603020202020204" pitchFamily="34" charset="0"/>
              </a:rPr>
              <a:t>Кооперация</a:t>
            </a:r>
            <a:endParaRPr lang="ru-RU" sz="2200" dirty="0">
              <a:latin typeface="Trebuchet MS" panose="020B0603020202020204" pitchFamily="34" charset="0"/>
            </a:endParaRPr>
          </a:p>
          <a:p>
            <a:r>
              <a:rPr lang="ru-RU" sz="2200" dirty="0">
                <a:latin typeface="Trebuchet MS" panose="020B0603020202020204" pitchFamily="34" charset="0"/>
              </a:rPr>
              <a:t>2</a:t>
            </a:r>
            <a:r>
              <a:rPr lang="ru-RU" sz="2200" dirty="0" smtClean="0">
                <a:latin typeface="Trebuchet MS" panose="020B0603020202020204" pitchFamily="34" charset="0"/>
              </a:rPr>
              <a:t>. Индивидуализм</a:t>
            </a:r>
            <a:endParaRPr lang="ru-RU" sz="2200" dirty="0">
              <a:latin typeface="Trebuchet MS" panose="020B0603020202020204" pitchFamily="34" charset="0"/>
            </a:endParaRPr>
          </a:p>
          <a:p>
            <a:r>
              <a:rPr lang="ru-RU" sz="2200" dirty="0">
                <a:latin typeface="Trebuchet MS" panose="020B0603020202020204" pitchFamily="34" charset="0"/>
              </a:rPr>
              <a:t>3. </a:t>
            </a:r>
            <a:r>
              <a:rPr lang="ru-RU" sz="2200" dirty="0">
                <a:latin typeface="Trebuchet MS" panose="020B0603020202020204" pitchFamily="34" charset="0"/>
              </a:rPr>
              <a:t>Соперничество</a:t>
            </a:r>
          </a:p>
          <a:p>
            <a:r>
              <a:rPr lang="ru-RU" sz="2200" dirty="0" smtClean="0">
                <a:latin typeface="Trebuchet MS" panose="020B0603020202020204" pitchFamily="34" charset="0"/>
              </a:rPr>
              <a:t>4</a:t>
            </a:r>
            <a:r>
              <a:rPr lang="ru-RU" sz="2200" dirty="0">
                <a:latin typeface="Trebuchet MS" panose="020B0603020202020204" pitchFamily="34" charset="0"/>
              </a:rPr>
              <a:t>. </a:t>
            </a:r>
            <a:r>
              <a:rPr lang="ru-RU" sz="2200" dirty="0" smtClean="0">
                <a:latin typeface="Trebuchet MS" panose="020B0603020202020204" pitchFamily="34" charset="0"/>
              </a:rPr>
              <a:t>Альтруизм</a:t>
            </a:r>
            <a:endParaRPr lang="ru-RU" sz="2200" dirty="0">
              <a:latin typeface="Trebuchet MS" panose="020B0603020202020204" pitchFamily="34" charset="0"/>
            </a:endParaRPr>
          </a:p>
          <a:p>
            <a:r>
              <a:rPr lang="ru-RU" sz="2200" dirty="0">
                <a:latin typeface="Trebuchet MS" panose="020B0603020202020204" pitchFamily="34" charset="0"/>
              </a:rPr>
              <a:t>5. </a:t>
            </a:r>
            <a:r>
              <a:rPr lang="ru-RU" sz="2200" dirty="0" smtClean="0">
                <a:latin typeface="Trebuchet MS" panose="020B0603020202020204" pitchFamily="34" charset="0"/>
              </a:rPr>
              <a:t>Агрессия</a:t>
            </a:r>
            <a:endParaRPr lang="ru-RU" sz="2200" dirty="0">
              <a:latin typeface="Trebuchet MS" panose="020B0603020202020204" pitchFamily="34" charset="0"/>
            </a:endParaRPr>
          </a:p>
          <a:p>
            <a:r>
              <a:rPr lang="ru-RU" sz="2200" dirty="0">
                <a:latin typeface="Trebuchet MS" panose="020B0603020202020204" pitchFamily="34" charset="0"/>
              </a:rPr>
              <a:t>6. </a:t>
            </a:r>
            <a:r>
              <a:rPr lang="ru-RU" sz="2200" dirty="0" smtClean="0">
                <a:latin typeface="Trebuchet MS" panose="020B0603020202020204" pitchFamily="34" charset="0"/>
              </a:rPr>
              <a:t>Равенство</a:t>
            </a:r>
            <a:endParaRPr lang="ru-RU" sz="2200" dirty="0">
              <a:latin typeface="Trebuchet MS" panose="020B0603020202020204" pitchFamily="34" charset="0"/>
            </a:endParaRPr>
          </a:p>
          <a:p>
            <a:endParaRPr lang="ru-RU" sz="2400" dirty="0"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http://www.nationalelfservice.net/cms/wp-content/uploads/2013/03/Coopera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060" y="2389835"/>
            <a:ext cx="2880979" cy="17285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tatic7.depositphotos.com/1278120/777/i/950/depositphotos_7771072-3d-person-standing-ou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31" y="2428719"/>
            <a:ext cx="2208245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delovoi-etiket.ru/wp-content/uploads/2015/01/Klipar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61" y="4513821"/>
            <a:ext cx="3029515" cy="214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previews.123rf.com/images/coramax/coramax1208/coramax120801404/14815607-3d-people-men-person-and-puzzle-pieces-jigsaw--Stock-Phot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39528" y="4088311"/>
            <a:ext cx="2458598" cy="20690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85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МЕЖГРУППОВЫЕ КОНФЛИКТЫ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612775" y="1069145"/>
            <a:ext cx="7322369" cy="4902223"/>
          </a:xfrm>
          <a:prstGeom prst="wedgeRectCallou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Человек в </a:t>
            </a:r>
            <a:r>
              <a:rPr lang="ru-RU" sz="2400" dirty="0">
                <a:solidFill>
                  <a:schemeClr val="tx1"/>
                </a:solidFill>
                <a:latin typeface="Trebuchet MS" panose="020B0603020202020204" pitchFamily="34" charset="0"/>
              </a:rPr>
              <a:t>процессе своей жизни одновременно является членом нескольких социальных групп. </a:t>
            </a:r>
            <a:endParaRPr lang="ru-RU" sz="24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rebuchet MS" panose="020B0603020202020204" pitchFamily="34" charset="0"/>
              </a:rPr>
              <a:t>Так как интересы различных групп, как правило, не совпадают, а в отдельных случаях противостоят друг другу, это приводит к возникновению между ними конфликтных ситуаций, конфликтного взаимодействия, в которое втягиваются члены этих групп. </a:t>
            </a:r>
            <a:endParaRPr lang="ru-RU" sz="24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11266" name="Picture 2" descr="http://img1.liveinternet.ru/images/attach/c/4/78/809/78809155_4278666_0000_1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085184"/>
            <a:ext cx="1368152" cy="102611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425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МЕЖГРУППОВЫЕ КОНФЛИКТЫ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2774" y="1007479"/>
            <a:ext cx="7919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rebuchet MS" panose="020B0603020202020204" pitchFamily="34" charset="0"/>
              </a:rPr>
              <a:t>К специфическим особенностям конфликтов </a:t>
            </a:r>
            <a:r>
              <a:rPr lang="ru-RU" sz="2400" b="1" dirty="0" smtClean="0">
                <a:latin typeface="Trebuchet MS" panose="020B0603020202020204" pitchFamily="34" charset="0"/>
              </a:rPr>
              <a:t>относят 2 типа:</a:t>
            </a:r>
            <a:endParaRPr lang="ru-RU" dirty="0" smtClean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0936334"/>
              </p:ext>
            </p:extLst>
          </p:nvPr>
        </p:nvGraphicFramePr>
        <p:xfrm>
          <a:off x="1342804" y="1724165"/>
          <a:ext cx="6096000" cy="468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677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МЕЖГРУППОВЫЕ КОНФЛИКТЫ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2774" y="1007479"/>
            <a:ext cx="79196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rebuchet MS" panose="020B0603020202020204" pitchFamily="34" charset="0"/>
              </a:rPr>
              <a:t>В рассмотрении групповых конфликтов следует выделять два основных </a:t>
            </a:r>
            <a:r>
              <a:rPr lang="ru-RU" sz="2800" b="1" dirty="0" smtClean="0">
                <a:latin typeface="Trebuchet MS" panose="020B0603020202020204" pitchFamily="34" charset="0"/>
              </a:rPr>
              <a:t>подхода: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567904668"/>
              </p:ext>
            </p:extLst>
          </p:nvPr>
        </p:nvGraphicFramePr>
        <p:xfrm>
          <a:off x="1342804" y="24385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7429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МЕЖГРУППОВЫЕ КОНФЛИКТЫ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2774" y="1007479"/>
            <a:ext cx="79196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rebuchet MS" panose="020B0603020202020204" pitchFamily="34" charset="0"/>
              </a:rPr>
              <a:t> </a:t>
            </a:r>
            <a:r>
              <a:rPr lang="ru-RU" sz="2800" b="1" dirty="0">
                <a:latin typeface="Trebuchet MS" panose="020B0603020202020204" pitchFamily="34" charset="0"/>
              </a:rPr>
              <a:t>С</a:t>
            </a:r>
            <a:r>
              <a:rPr lang="ru-RU" sz="2800" b="1" dirty="0" smtClean="0">
                <a:latin typeface="Trebuchet MS" panose="020B0603020202020204" pitchFamily="34" charset="0"/>
              </a:rPr>
              <a:t>итуации </a:t>
            </a:r>
            <a:r>
              <a:rPr lang="ru-RU" sz="2800" b="1" dirty="0">
                <a:latin typeface="Trebuchet MS" panose="020B0603020202020204" pitchFamily="34" charset="0"/>
              </a:rPr>
              <a:t>межгруппового конфликта сводится к трем явлениям:</a:t>
            </a:r>
            <a:endParaRPr lang="ru-RU" sz="2800" b="1" dirty="0" smtClean="0">
              <a:latin typeface="Trebuchet MS" panose="020B0603020202020204" pitchFamily="34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816438206"/>
              </p:ext>
            </p:extLst>
          </p:nvPr>
        </p:nvGraphicFramePr>
        <p:xfrm>
          <a:off x="894448" y="1897548"/>
          <a:ext cx="6411144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408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www.gracejudson.com/wp-content/uploads/2016/06/2016-06-30-Leadership-power-and-conflict-Social-Medi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55409"/>
            <a:ext cx="2804236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849" y="6311820"/>
            <a:ext cx="1388590" cy="5461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144" y="116632"/>
            <a:ext cx="8715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ФУНКЦИИ МЕЖГРУППОВЫХ КОНФЛИКТОВ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77119343"/>
              </p:ext>
            </p:extLst>
          </p:nvPr>
        </p:nvGraphicFramePr>
        <p:xfrm>
          <a:off x="1153344" y="1844824"/>
          <a:ext cx="651500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174" name="Picture 6" descr="https://w-dog.ru/wallpapers/0/0/551465349489461/belyj-fon-chelovechki-krug-palmy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6" t="1077" r="17582" b="-1077"/>
          <a:stretch/>
        </p:blipFill>
        <p:spPr bwMode="auto">
          <a:xfrm>
            <a:off x="6298612" y="1555409"/>
            <a:ext cx="2330827" cy="1987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010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67544" y="16288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144" y="116632"/>
            <a:ext cx="8715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КЛАССИФИКАЦИЯ МЕЖГРУППОВЫХ КОНФЛИКТОВ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AutoShape 2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://ru.stockfresh.com/thumbs/texelart/1579691_%D0%B1%D0%B8%D0%B7%D0%BD%D0%B5%D1%81%D0%BC%D0%B5%D0%BD%D0%BE%D0%B2-%D0%B1%D0%BE%D0%BA%D1%81%D0%B0-%D0%BC%D0%B0%D1%82%D1%87%D0%B0-%D0%B1%D0%B5%D0%BB%D1%8B%D0%B9-%D1%84%D0%BE%D0%BD-%D1%87%D0%B5%D0%BB%D0%BE%D0%B2%D0%B5%D0%BA%D0%B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 descr="Практикум по конфликтологии Межгрупповые конфликты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4" y="1474104"/>
            <a:ext cx="7322369" cy="5267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463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5736" y="404664"/>
            <a:ext cx="60486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rebuchet MS" panose="020B0603020202020204" pitchFamily="34" charset="0"/>
              </a:rPr>
              <a:t>Групповые конфликты представляют собой не что иное, как противоборство, в котором хотя бы одна из сторон представлена малой социальной группой.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493" y="4725144"/>
            <a:ext cx="4507157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08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2204864"/>
            <a:ext cx="6172200" cy="58145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СПАСИБО ЗА ВНИМАНИЕ!</a:t>
            </a:r>
            <a:endParaRPr lang="ru-RU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12290" name="Picture 2" descr="http://alldaydesing.net/uploads/posts/2012-10/1349819764_5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9"/>
          <a:stretch/>
        </p:blipFill>
        <p:spPr bwMode="auto">
          <a:xfrm flipH="1">
            <a:off x="3491880" y="2708920"/>
            <a:ext cx="3312368" cy="395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66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159</TotalTime>
  <Words>420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Департамент здравоохранения Брянской области Государственное автономное профессиональное образовательное учреждение  «Брянский базовый медицинский колледж»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</dc:creator>
  <cp:lastModifiedBy>Кристина</cp:lastModifiedBy>
  <cp:revision>18</cp:revision>
  <dcterms:created xsi:type="dcterms:W3CDTF">2017-01-10T17:49:56Z</dcterms:created>
  <dcterms:modified xsi:type="dcterms:W3CDTF">2017-01-12T14:37:23Z</dcterms:modified>
</cp:coreProperties>
</file>