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media/image9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57.jpeg" ContentType="image/jpe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63.jpeg" ContentType="image/jpe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59.jpeg" ContentType="image/jpe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4.png" ContentType="image/png"/>
  <Override PartName="/ppt/media/image65.png" ContentType="image/png"/>
  <Override PartName="/ppt/media/image66.jpeg" ContentType="image/jpeg"/>
  <Override PartName="/ppt/media/image67.png" ContentType="image/pn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6.png"/><Relationship Id="rId3" Type="http://schemas.openxmlformats.org/officeDocument/2006/relationships/image" Target="../media/image37.png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8.png"/><Relationship Id="rId3" Type="http://schemas.openxmlformats.org/officeDocument/2006/relationships/image" Target="../media/image4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9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73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174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24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3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1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55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256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3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4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38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339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88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3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8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9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3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7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0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3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4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5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17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8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19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420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69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1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79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80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83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84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87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88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1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4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5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6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9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500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501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53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55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8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6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3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4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6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7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8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70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1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2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74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5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77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8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9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0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3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584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585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5" name="PlaceHolder 2"/>
          <p:cNvSpPr>
            <a:spLocks noGrp="1"/>
          </p:cNvSpPr>
          <p:nvPr>
            <p:ph type="subTitle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7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9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0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/>
          </p:cNvSpPr>
          <p:nvPr>
            <p:ph type="subTitle"/>
          </p:nvPr>
        </p:nvSpPr>
        <p:spPr>
          <a:xfrm>
            <a:off x="1216080" y="0"/>
            <a:ext cx="7470360" cy="4577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44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5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6" name="PlaceHolder 4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48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9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0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52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3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4" name="PlaceHolder 4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7" name="PlaceHolder 3"/>
          <p:cNvSpPr>
            <a:spLocks noGrp="1"/>
          </p:cNvSpPr>
          <p:nvPr>
            <p:ph type="body"/>
          </p:nvPr>
        </p:nvSpPr>
        <p:spPr>
          <a:xfrm>
            <a:off x="457200" y="3791520"/>
            <a:ext cx="822924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59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0" name="PlaceHolder 3"/>
          <p:cNvSpPr>
            <a:spLocks noGrp="1"/>
          </p:cNvSpPr>
          <p:nvPr>
            <p:ph type="body"/>
          </p:nvPr>
        </p:nvSpPr>
        <p:spPr>
          <a:xfrm>
            <a:off x="4674240" y="11887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1" name="PlaceHolder 4"/>
          <p:cNvSpPr>
            <a:spLocks noGrp="1"/>
          </p:cNvSpPr>
          <p:nvPr>
            <p:ph type="body"/>
          </p:nvPr>
        </p:nvSpPr>
        <p:spPr>
          <a:xfrm>
            <a:off x="467424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2" name="PlaceHolder 5"/>
          <p:cNvSpPr>
            <a:spLocks noGrp="1"/>
          </p:cNvSpPr>
          <p:nvPr>
            <p:ph type="body"/>
          </p:nvPr>
        </p:nvSpPr>
        <p:spPr>
          <a:xfrm>
            <a:off x="457200" y="3791520"/>
            <a:ext cx="4015800" cy="2376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4" name="PlaceHolder 2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5" name="PlaceHolder 3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666" name="" descr=""/>
          <p:cNvPicPr/>
          <p:nvPr/>
        </p:nvPicPr>
        <p:blipFill>
          <a:blip r:embed="rId2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  <p:pic>
        <p:nvPicPr>
          <p:cNvPr id="667" name="" descr=""/>
          <p:cNvPicPr/>
          <p:nvPr/>
        </p:nvPicPr>
        <p:blipFill>
          <a:blip r:embed="rId3"/>
          <a:stretch/>
        </p:blipFill>
        <p:spPr>
          <a:xfrm>
            <a:off x="1449000" y="1188720"/>
            <a:ext cx="6245280" cy="49831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4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5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6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PlaceHolder 40"/>
          <p:cNvSpPr>
            <a:spLocks noGrp="1"/>
          </p:cNvSpPr>
          <p:nvPr>
            <p:ph type="title"/>
          </p:nvPr>
        </p:nvSpPr>
        <p:spPr>
          <a:xfrm>
            <a:off x="1216080" y="1069920"/>
            <a:ext cx="7470360" cy="146952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b="1" lang="ru-RU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43" name="PlaceHolder 41"/>
          <p:cNvSpPr>
            <a:spLocks noGrp="1"/>
          </p:cNvSpPr>
          <p:nvPr>
            <p:ph type="subTitle"/>
          </p:nvPr>
        </p:nvSpPr>
        <p:spPr>
          <a:xfrm>
            <a:off x="2743200" y="384120"/>
            <a:ext cx="5943240" cy="61236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Образец подзаголовка</a:t>
            </a:r>
            <a:endParaRPr/>
          </a:p>
        </p:txBody>
      </p:sp>
      <p:sp>
        <p:nvSpPr>
          <p:cNvPr id="44" name="PlaceHolder 42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2.12.16</a:t>
            </a:r>
            <a:endParaRPr/>
          </a:p>
        </p:txBody>
      </p:sp>
      <p:sp>
        <p:nvSpPr>
          <p:cNvPr id="45" name="PlaceHolder 43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6" name="PlaceHolder 44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F87B7E1-120A-4315-92CC-9DC1FC74CF4D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  <p:sp>
        <p:nvSpPr>
          <p:cNvPr id="47" name="CustomShape 45"/>
          <p:cNvSpPr/>
          <p:nvPr/>
        </p:nvSpPr>
        <p:spPr>
          <a:xfrm rot="19693200">
            <a:off x="3449160" y="2960640"/>
            <a:ext cx="6012000" cy="3064680"/>
          </a:xfrm>
          <a:custGeom>
            <a:avLst/>
            <a:gdLst/>
            <a:ahLst/>
            <a:rect l="l" t="t" r="r" b="b"/>
            <a:pathLst>
              <a:path w="6012369" h="3065022">
                <a:moveTo>
                  <a:pt x="0" y="2853591"/>
                </a:moveTo>
                <a:cubicBezTo>
                  <a:pt x="113874" y="1236440"/>
                  <a:pt x="1488093" y="0"/>
                  <a:pt x="3108246" y="56974"/>
                </a:cubicBezTo>
                <a:cubicBezTo>
                  <a:pt x="4728399" y="113948"/>
                  <a:pt x="6012369" y="1443867"/>
                  <a:pt x="6012365" y="3065022"/>
                </a:cubicBezTo>
                <a:lnTo>
                  <a:pt x="0" y="2853591"/>
                </a:lnTo>
                <a:close/>
                <a:moveTo>
                  <a:pt x="0" y="2853591"/>
                </a:moveTo>
                <a:cubicBezTo>
                  <a:pt x="113874" y="1236440"/>
                  <a:pt x="1488093" y="0"/>
                  <a:pt x="3108246" y="56974"/>
                </a:cubicBezTo>
                <a:cubicBezTo>
                  <a:pt x="4728399" y="113948"/>
                  <a:pt x="6012369" y="1443867"/>
                  <a:pt x="6012365" y="3065022"/>
                </a:cubicBezTo>
              </a:path>
            </a:pathLst>
          </a:custGeom>
          <a:noFill/>
          <a:ln w="633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46"/>
          <p:cNvSpPr/>
          <p:nvPr/>
        </p:nvSpPr>
        <p:spPr>
          <a:xfrm rot="19693200">
            <a:off x="3439440" y="2962080"/>
            <a:ext cx="6012000" cy="3064680"/>
          </a:xfrm>
          <a:custGeom>
            <a:avLst/>
            <a:gdLst/>
            <a:ahLst/>
            <a:rect l="l" t="t" r="r" b="b"/>
            <a:pathLst>
              <a:path w="6012369" h="3065022">
                <a:moveTo>
                  <a:pt x="0" y="2853591"/>
                </a:moveTo>
                <a:cubicBezTo>
                  <a:pt x="113874" y="1236440"/>
                  <a:pt x="1488093" y="0"/>
                  <a:pt x="3108246" y="56974"/>
                </a:cubicBezTo>
                <a:cubicBezTo>
                  <a:pt x="4728399" y="113948"/>
                  <a:pt x="6012369" y="1443867"/>
                  <a:pt x="6012365" y="3065022"/>
                </a:cubicBezTo>
                <a:lnTo>
                  <a:pt x="0" y="2853591"/>
                </a:lnTo>
                <a:close/>
                <a:moveTo>
                  <a:pt x="0" y="2853591"/>
                </a:moveTo>
                <a:cubicBezTo>
                  <a:pt x="113874" y="1236440"/>
                  <a:pt x="1488093" y="0"/>
                  <a:pt x="3108246" y="56974"/>
                </a:cubicBezTo>
                <a:cubicBezTo>
                  <a:pt x="4728399" y="113948"/>
                  <a:pt x="6012369" y="1443867"/>
                  <a:pt x="6012365" y="3065022"/>
                </a:cubicBezTo>
              </a:path>
            </a:pathLst>
          </a:custGeom>
          <a:noFill/>
          <a:ln w="255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47"/>
          <p:cNvSpPr/>
          <p:nvPr/>
        </p:nvSpPr>
        <p:spPr>
          <a:xfrm>
            <a:off x="5230800" y="2621880"/>
            <a:ext cx="2476800" cy="4009680"/>
          </a:xfrm>
          <a:prstGeom prst="line">
            <a:avLst/>
          </a:prstGeom>
          <a:ln w="507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CustomShape 48"/>
          <p:cNvSpPr/>
          <p:nvPr/>
        </p:nvSpPr>
        <p:spPr>
          <a:xfrm rot="19693200">
            <a:off x="6023880" y="2537640"/>
            <a:ext cx="2058840" cy="3405240"/>
          </a:xfrm>
          <a:custGeom>
            <a:avLst/>
            <a:gdLst/>
            <a:ahLst/>
            <a:rect l="l" t="t" r="r" b="b"/>
            <a:pathLst>
              <a:path w="2374787" h="3196607"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</a:path>
            </a:pathLst>
          </a:custGeom>
          <a:noFill/>
          <a:ln w="633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CustomShape 49"/>
          <p:cNvSpPr/>
          <p:nvPr/>
        </p:nvSpPr>
        <p:spPr>
          <a:xfrm rot="19693200">
            <a:off x="5491080" y="2594880"/>
            <a:ext cx="2720880" cy="3879360"/>
          </a:xfrm>
          <a:custGeom>
            <a:avLst/>
            <a:gdLst/>
            <a:ahLst/>
            <a:rect l="l" t="t" r="r" b="b"/>
            <a:pathLst>
              <a:path w="3138588" h="3682514">
                <a:moveTo>
                  <a:pt x="1" y="0"/>
                </a:moveTo>
                <a:cubicBezTo>
                  <a:pt x="916499" y="1"/>
                  <a:pt x="1783065" y="417577"/>
                  <a:pt x="2354144" y="1134402"/>
                </a:cubicBezTo>
                <a:cubicBezTo>
                  <a:pt x="2925223" y="1851227"/>
                  <a:pt x="3138589" y="2789193"/>
                  <a:pt x="2933782" y="3682514"/>
                </a:cubicBezTo>
                <a:lnTo>
                  <a:pt x="1" y="0"/>
                </a:lnTo>
                <a:close/>
                <a:moveTo>
                  <a:pt x="1" y="0"/>
                </a:moveTo>
                <a:cubicBezTo>
                  <a:pt x="916499" y="1"/>
                  <a:pt x="1783065" y="417577"/>
                  <a:pt x="2354144" y="1134402"/>
                </a:cubicBezTo>
                <a:cubicBezTo>
                  <a:pt x="2925223" y="1851227"/>
                  <a:pt x="3138589" y="2789193"/>
                  <a:pt x="2933782" y="3682514"/>
                </a:cubicBezTo>
              </a:path>
            </a:pathLst>
          </a:custGeom>
          <a:noFill/>
          <a:ln w="25560">
            <a:solidFill>
              <a:srgbClr val="f8f8f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CustomShape 50"/>
          <p:cNvSpPr/>
          <p:nvPr/>
        </p:nvSpPr>
        <p:spPr>
          <a:xfrm flipH="1" rot="19693200">
            <a:off x="4559400" y="3457440"/>
            <a:ext cx="2188800" cy="2933280"/>
          </a:xfrm>
          <a:custGeom>
            <a:avLst/>
            <a:gdLst/>
            <a:ahLst/>
            <a:rect l="l" t="t" r="r" b="b"/>
            <a:pathLst>
              <a:path w="2374789" h="3196608"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</a:path>
            </a:pathLst>
          </a:custGeom>
          <a:noFill/>
          <a:ln w="633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CustomShape 51"/>
          <p:cNvSpPr/>
          <p:nvPr/>
        </p:nvSpPr>
        <p:spPr>
          <a:xfrm flipH="1" rot="19693200">
            <a:off x="4561920" y="3171600"/>
            <a:ext cx="2892600" cy="3379320"/>
          </a:xfrm>
          <a:custGeom>
            <a:avLst/>
            <a:gdLst/>
            <a:ahLst/>
            <a:rect l="l" t="t" r="r" b="b"/>
            <a:pathLst>
              <a:path w="3138588" h="3682514">
                <a:moveTo>
                  <a:pt x="0" y="0"/>
                </a:moveTo>
                <a:cubicBezTo>
                  <a:pt x="916498" y="1"/>
                  <a:pt x="1783064" y="417577"/>
                  <a:pt x="2354143" y="1134402"/>
                </a:cubicBezTo>
                <a:cubicBezTo>
                  <a:pt x="2925222" y="1851227"/>
                  <a:pt x="3138588" y="2789193"/>
                  <a:pt x="2933781" y="3682514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916498" y="1"/>
                  <a:pt x="1783064" y="417577"/>
                  <a:pt x="2354143" y="1134402"/>
                </a:cubicBezTo>
                <a:cubicBezTo>
                  <a:pt x="2925222" y="1851227"/>
                  <a:pt x="3138588" y="2789193"/>
                  <a:pt x="2933781" y="3682514"/>
                </a:cubicBezTo>
              </a:path>
            </a:pathLst>
          </a:custGeom>
          <a:noFill/>
          <a:ln w="28440">
            <a:solidFill>
              <a:srgbClr val="f8f8f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" name="CustomShape 52"/>
          <p:cNvSpPr/>
          <p:nvPr/>
        </p:nvSpPr>
        <p:spPr>
          <a:xfrm flipH="1" rot="11787000">
            <a:off x="5051160" y="2245320"/>
            <a:ext cx="2144520" cy="2886840"/>
          </a:xfrm>
          <a:custGeom>
            <a:avLst/>
            <a:gdLst/>
            <a:ahLst/>
            <a:rect l="l" t="t" r="r" b="b"/>
            <a:pathLst>
              <a:path w="2374788" h="3196606"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</a:path>
            </a:pathLst>
          </a:custGeom>
          <a:noFill/>
          <a:ln w="633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CustomShape 53"/>
          <p:cNvSpPr/>
          <p:nvPr/>
        </p:nvSpPr>
        <p:spPr>
          <a:xfrm flipH="1" rot="11787000">
            <a:off x="4416480" y="1804680"/>
            <a:ext cx="2834280" cy="3325680"/>
          </a:xfrm>
          <a:custGeom>
            <a:avLst/>
            <a:gdLst/>
            <a:ahLst/>
            <a:rect l="l" t="t" r="r" b="b"/>
            <a:pathLst>
              <a:path w="3138588" h="3682514">
                <a:moveTo>
                  <a:pt x="0" y="0"/>
                </a:moveTo>
                <a:cubicBezTo>
                  <a:pt x="916498" y="1"/>
                  <a:pt x="1783064" y="417577"/>
                  <a:pt x="2354143" y="1134402"/>
                </a:cubicBezTo>
                <a:cubicBezTo>
                  <a:pt x="2925222" y="1851227"/>
                  <a:pt x="3138588" y="2789193"/>
                  <a:pt x="2933781" y="3682514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916498" y="1"/>
                  <a:pt x="1783064" y="417577"/>
                  <a:pt x="2354143" y="1134402"/>
                </a:cubicBezTo>
                <a:cubicBezTo>
                  <a:pt x="2925222" y="1851227"/>
                  <a:pt x="3138588" y="2789193"/>
                  <a:pt x="2933781" y="3682514"/>
                </a:cubicBezTo>
              </a:path>
            </a:pathLst>
          </a:custGeom>
          <a:noFill/>
          <a:ln w="25560">
            <a:solidFill>
              <a:srgbClr val="f8f8f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" name="CustomShape 54"/>
          <p:cNvSpPr/>
          <p:nvPr/>
        </p:nvSpPr>
        <p:spPr>
          <a:xfrm flipH="1" rot="11787000">
            <a:off x="5509440" y="2831400"/>
            <a:ext cx="3083040" cy="4150080"/>
          </a:xfrm>
          <a:custGeom>
            <a:avLst/>
            <a:gdLst/>
            <a:ahLst/>
            <a:rect l="l" t="t" r="r" b="b"/>
            <a:pathLst>
              <a:path w="2374788" h="3196607"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1423116" y="363612"/>
                  <a:pt x="2374788" y="1718024"/>
                  <a:pt x="2246083" y="3196607"/>
                </a:cubicBezTo>
              </a:path>
            </a:pathLst>
          </a:custGeom>
          <a:noFill/>
          <a:ln w="63360">
            <a:solidFill>
              <a:srgbClr val="f8f8f8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7" name="CustomShape 55"/>
          <p:cNvSpPr/>
          <p:nvPr/>
        </p:nvSpPr>
        <p:spPr>
          <a:xfrm flipH="1" rot="11787000">
            <a:off x="4599000" y="2197800"/>
            <a:ext cx="4074480" cy="4780800"/>
          </a:xfrm>
          <a:custGeom>
            <a:avLst/>
            <a:gdLst/>
            <a:ahLst/>
            <a:rect l="l" t="t" r="r" b="b"/>
            <a:pathLst>
              <a:path w="3138588" h="3682514">
                <a:moveTo>
                  <a:pt x="0" y="0"/>
                </a:moveTo>
                <a:cubicBezTo>
                  <a:pt x="916498" y="1"/>
                  <a:pt x="1783064" y="417577"/>
                  <a:pt x="2354143" y="1134402"/>
                </a:cubicBezTo>
                <a:cubicBezTo>
                  <a:pt x="2925222" y="1851227"/>
                  <a:pt x="3138588" y="2789193"/>
                  <a:pt x="2933781" y="3682514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916498" y="1"/>
                  <a:pt x="1783064" y="417577"/>
                  <a:pt x="2354143" y="1134402"/>
                </a:cubicBezTo>
                <a:cubicBezTo>
                  <a:pt x="2925222" y="1851227"/>
                  <a:pt x="3138588" y="2789193"/>
                  <a:pt x="2933781" y="3682514"/>
                </a:cubicBezTo>
              </a:path>
            </a:pathLst>
          </a:custGeom>
          <a:noFill/>
          <a:ln w="31680">
            <a:solidFill>
              <a:srgbClr val="f8f8f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8" name="Picture 230" descr=""/>
          <p:cNvPicPr/>
          <p:nvPr/>
        </p:nvPicPr>
        <p:blipFill>
          <a:blip r:embed="rId6"/>
          <a:stretch/>
        </p:blipFill>
        <p:spPr>
          <a:xfrm>
            <a:off x="4648320" y="4419720"/>
            <a:ext cx="894960" cy="914040"/>
          </a:xfrm>
          <a:prstGeom prst="rect">
            <a:avLst/>
          </a:prstGeom>
          <a:ln>
            <a:noFill/>
          </a:ln>
        </p:spPr>
      </p:pic>
      <p:sp>
        <p:nvSpPr>
          <p:cNvPr id="59" name="PlaceHolder 5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spc="-1"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spc="-1"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Шестой уровень структуры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6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7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98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99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100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1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PlaceHolder 40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2.12.16</a:t>
            </a:r>
            <a:endParaRPr/>
          </a:p>
        </p:txBody>
      </p:sp>
      <p:sp>
        <p:nvSpPr>
          <p:cNvPr id="137" name="PlaceHolder 41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138" name="PlaceHolder 42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5CFD165-A3C9-4203-8E74-8E57BA42A065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  <p:sp>
        <p:nvSpPr>
          <p:cNvPr id="139" name="PlaceHolder 4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 sz="1800" spc="-1">
                <a:latin typeface="Tw Cen MT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40" name="PlaceHolder 4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spc="-1"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spc="-1"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Шестой уровень структуры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8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179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180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181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PlaceHolder 4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240" cy="13712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218" name="PlaceHolder 41"/>
          <p:cNvSpPr>
            <a:spLocks noGrp="1"/>
          </p:cNvSpPr>
          <p:nvPr>
            <p:ph type="body"/>
          </p:nvPr>
        </p:nvSpPr>
        <p:spPr>
          <a:xfrm>
            <a:off x="457200" y="1981080"/>
            <a:ext cx="4038120" cy="388584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219" name="PlaceHolder 42"/>
          <p:cNvSpPr>
            <a:spLocks noGrp="1"/>
          </p:cNvSpPr>
          <p:nvPr>
            <p:ph type="body"/>
          </p:nvPr>
        </p:nvSpPr>
        <p:spPr>
          <a:xfrm>
            <a:off x="4648320" y="1981080"/>
            <a:ext cx="4038120" cy="388584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220" name="PlaceHolder 43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221" name="PlaceHolder 44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83D6A8E-C51A-4DC8-8507-EDA87F3ECA87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  <p:sp>
        <p:nvSpPr>
          <p:cNvPr id="222" name="PlaceHolder 45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8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9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0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261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262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263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4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5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6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5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6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9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0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1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2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3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4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5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7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9" name="PlaceHolder 4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240" cy="13712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300" name="PlaceHolder 41"/>
          <p:cNvSpPr>
            <a:spLocks noGrp="1"/>
          </p:cNvSpPr>
          <p:nvPr>
            <p:ph type="body"/>
          </p:nvPr>
        </p:nvSpPr>
        <p:spPr>
          <a:xfrm>
            <a:off x="457200" y="1981080"/>
            <a:ext cx="4038120" cy="388584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301" name="PlaceHolder 42"/>
          <p:cNvSpPr>
            <a:spLocks noGrp="1"/>
          </p:cNvSpPr>
          <p:nvPr>
            <p:ph type="body"/>
          </p:nvPr>
        </p:nvSpPr>
        <p:spPr>
          <a:xfrm>
            <a:off x="4648320" y="1981080"/>
            <a:ext cx="4038120" cy="18666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302" name="PlaceHolder 43"/>
          <p:cNvSpPr>
            <a:spLocks noGrp="1"/>
          </p:cNvSpPr>
          <p:nvPr>
            <p:ph type="body"/>
          </p:nvPr>
        </p:nvSpPr>
        <p:spPr>
          <a:xfrm>
            <a:off x="4648320" y="4000680"/>
            <a:ext cx="4038120" cy="18666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303" name="PlaceHolder 44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04" name="PlaceHolder 45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537C71E-6214-493A-BC77-0D92B6671A42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  <p:sp>
        <p:nvSpPr>
          <p:cNvPr id="305" name="PlaceHolder 46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1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2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3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344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345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346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7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8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9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0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1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4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5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7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8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3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5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7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8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1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2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3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4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5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6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7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8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9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0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1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2" name="PlaceHolder 40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383" name="PlaceHolder 41"/>
          <p:cNvSpPr>
            <a:spLocks noGrp="1"/>
          </p:cNvSpPr>
          <p:nvPr>
            <p:ph type="body"/>
          </p:nvPr>
        </p:nvSpPr>
        <p:spPr>
          <a:xfrm>
            <a:off x="457200" y="1188720"/>
            <a:ext cx="8229240" cy="498312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384" name="PlaceHolder 42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2.12.16</a:t>
            </a:r>
            <a:endParaRPr/>
          </a:p>
        </p:txBody>
      </p:sp>
      <p:sp>
        <p:nvSpPr>
          <p:cNvPr id="385" name="PlaceHolder 43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86" name="PlaceHolder 44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C98AAF0-55B1-4CDA-9E33-A555375E807B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2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3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24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425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426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427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8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9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0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1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2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3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4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5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6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7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8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9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0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1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2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3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4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5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6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7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8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9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0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1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2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3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4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5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6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7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8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9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0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1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2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3" name="PlaceHolder 40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464" name="PlaceHolder 41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2.12.16</a:t>
            </a:r>
            <a:endParaRPr/>
          </a:p>
        </p:txBody>
      </p:sp>
      <p:sp>
        <p:nvSpPr>
          <p:cNvPr id="465" name="PlaceHolder 42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66" name="PlaceHolder 43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B67CE18-51D9-4695-B0C8-26B6125652CC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  <p:sp>
        <p:nvSpPr>
          <p:cNvPr id="467" name="PlaceHolder 4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spc="-1"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spc="-1"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Шестой уровень структуры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Tw Cen MT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3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4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05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506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507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508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9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0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1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2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3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4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5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6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7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8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9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0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1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2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3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4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5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6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7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8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9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0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1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2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3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4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5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6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7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8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9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0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1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2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3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4" name="PlaceHolder 4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240" cy="13712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545" name="PlaceHolder 41"/>
          <p:cNvSpPr>
            <a:spLocks noGrp="1"/>
          </p:cNvSpPr>
          <p:nvPr>
            <p:ph type="body"/>
          </p:nvPr>
        </p:nvSpPr>
        <p:spPr>
          <a:xfrm>
            <a:off x="457200" y="1981080"/>
            <a:ext cx="4038120" cy="18666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546" name="PlaceHolder 42"/>
          <p:cNvSpPr>
            <a:spLocks noGrp="1"/>
          </p:cNvSpPr>
          <p:nvPr>
            <p:ph type="body"/>
          </p:nvPr>
        </p:nvSpPr>
        <p:spPr>
          <a:xfrm>
            <a:off x="4648320" y="1981080"/>
            <a:ext cx="4038120" cy="18666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547" name="PlaceHolder 43"/>
          <p:cNvSpPr>
            <a:spLocks noGrp="1"/>
          </p:cNvSpPr>
          <p:nvPr>
            <p:ph type="body"/>
          </p:nvPr>
        </p:nvSpPr>
        <p:spPr>
          <a:xfrm>
            <a:off x="457200" y="4000680"/>
            <a:ext cx="4038120" cy="18666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548" name="PlaceHolder 44"/>
          <p:cNvSpPr>
            <a:spLocks noGrp="1"/>
          </p:cNvSpPr>
          <p:nvPr>
            <p:ph type="body"/>
          </p:nvPr>
        </p:nvSpPr>
        <p:spPr>
          <a:xfrm>
            <a:off x="4648320" y="4000680"/>
            <a:ext cx="4038120" cy="18666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549" name="PlaceHolder 45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550" name="PlaceHolder 46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A90E225-0F9F-4235-BB0B-165CEEB7632E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  <p:sp>
        <p:nvSpPr>
          <p:cNvPr id="551" name="PlaceHolder 47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ce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7" name="CustomShape 2"/>
          <p:cNvSpPr/>
          <p:nvPr/>
        </p:nvSpPr>
        <p:spPr>
          <a:xfrm>
            <a:off x="0" y="0"/>
            <a:ext cx="1215720" cy="98712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8" name="CustomShape 3"/>
          <p:cNvSpPr/>
          <p:nvPr/>
        </p:nvSpPr>
        <p:spPr>
          <a:xfrm>
            <a:off x="76320" y="1066680"/>
            <a:ext cx="2590560" cy="12189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89" name="Picture 136" descr=""/>
          <p:cNvPicPr/>
          <p:nvPr/>
        </p:nvPicPr>
        <p:blipFill>
          <a:blip r:embed="rId3"/>
          <a:stretch/>
        </p:blipFill>
        <p:spPr>
          <a:xfrm rot="20284800">
            <a:off x="8659800" y="5872320"/>
            <a:ext cx="542520" cy="555120"/>
          </a:xfrm>
          <a:prstGeom prst="rect">
            <a:avLst/>
          </a:prstGeom>
          <a:ln>
            <a:noFill/>
          </a:ln>
        </p:spPr>
      </p:pic>
      <p:pic>
        <p:nvPicPr>
          <p:cNvPr id="590" name="Picture 139" descr=""/>
          <p:cNvPicPr/>
          <p:nvPr/>
        </p:nvPicPr>
        <p:blipFill>
          <a:blip r:embed="rId4"/>
          <a:stretch/>
        </p:blipFill>
        <p:spPr>
          <a:xfrm rot="9484800">
            <a:off x="152640" y="4724640"/>
            <a:ext cx="425160" cy="434520"/>
          </a:xfrm>
          <a:prstGeom prst="rect">
            <a:avLst/>
          </a:prstGeom>
          <a:ln>
            <a:noFill/>
          </a:ln>
        </p:spPr>
      </p:pic>
      <p:pic>
        <p:nvPicPr>
          <p:cNvPr id="591" name="Picture 99" descr=""/>
          <p:cNvPicPr/>
          <p:nvPr/>
        </p:nvPicPr>
        <p:blipFill>
          <a:blip r:embed="rId5"/>
          <a:stretch/>
        </p:blipFill>
        <p:spPr>
          <a:xfrm rot="20284800">
            <a:off x="533160" y="152280"/>
            <a:ext cx="691920" cy="707760"/>
          </a:xfrm>
          <a:prstGeom prst="rect">
            <a:avLst/>
          </a:prstGeom>
          <a:ln>
            <a:noFill/>
          </a:ln>
        </p:spPr>
      </p:pic>
      <p:sp>
        <p:nvSpPr>
          <p:cNvPr id="592" name="Line 4"/>
          <p:cNvSpPr/>
          <p:nvPr/>
        </p:nvSpPr>
        <p:spPr>
          <a:xfrm>
            <a:off x="121680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3" name="Line 5"/>
          <p:cNvSpPr/>
          <p:nvPr/>
        </p:nvSpPr>
        <p:spPr>
          <a:xfrm>
            <a:off x="87141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4" name="Line 6"/>
          <p:cNvSpPr/>
          <p:nvPr/>
        </p:nvSpPr>
        <p:spPr>
          <a:xfrm>
            <a:off x="2669760" y="0"/>
            <a:ext cx="0" cy="68580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5" name="Line 7"/>
          <p:cNvSpPr/>
          <p:nvPr/>
        </p:nvSpPr>
        <p:spPr>
          <a:xfrm>
            <a:off x="0" y="990360"/>
            <a:ext cx="914400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6" name="Line 8"/>
          <p:cNvSpPr/>
          <p:nvPr/>
        </p:nvSpPr>
        <p:spPr>
          <a:xfrm>
            <a:off x="5788080" y="1069560"/>
            <a:ext cx="3355920" cy="180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7" name="CustomShape 9"/>
          <p:cNvSpPr/>
          <p:nvPr/>
        </p:nvSpPr>
        <p:spPr>
          <a:xfrm>
            <a:off x="2724480" y="1080"/>
            <a:ext cx="113760" cy="54000"/>
          </a:xfrm>
          <a:custGeom>
            <a:avLst/>
            <a:gdLst/>
            <a:ahLst/>
            <a:rect l="l" t="t" r="r" b="b"/>
            <a:pathLst>
              <a:path w="73" h="34">
                <a:moveTo>
                  <a:pt x="0" y="0"/>
                </a:moveTo>
                <a:cubicBezTo>
                  <a:pt x="24" y="1"/>
                  <a:pt x="49" y="1"/>
                  <a:pt x="73" y="2"/>
                </a:cubicBezTo>
                <a:lnTo>
                  <a:pt x="20" y="34"/>
                </a:lnTo>
                <a:cubicBezTo>
                  <a:pt x="13" y="23"/>
                  <a:pt x="7" y="11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8" name="CustomShape 10"/>
          <p:cNvSpPr/>
          <p:nvPr/>
        </p:nvSpPr>
        <p:spPr>
          <a:xfrm>
            <a:off x="2780640" y="4320"/>
            <a:ext cx="490320" cy="209520"/>
          </a:xfrm>
          <a:custGeom>
            <a:avLst/>
            <a:gdLst/>
            <a:ahLst/>
            <a:rect l="l" t="t" r="r" b="b"/>
            <a:pathLst>
              <a:path w="314" h="131">
                <a:moveTo>
                  <a:pt x="129" y="0"/>
                </a:moveTo>
                <a:lnTo>
                  <a:pt x="314" y="0"/>
                </a:lnTo>
                <a:lnTo>
                  <a:pt x="33" y="131"/>
                </a:lnTo>
                <a:lnTo>
                  <a:pt x="0" y="62"/>
                </a:lnTo>
                <a:lnTo>
                  <a:pt x="1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9" name="CustomShape 11"/>
          <p:cNvSpPr/>
          <p:nvPr/>
        </p:nvSpPr>
        <p:spPr>
          <a:xfrm>
            <a:off x="2852640" y="-103320"/>
            <a:ext cx="1021680" cy="482040"/>
          </a:xfrm>
          <a:custGeom>
            <a:avLst/>
            <a:gdLst/>
            <a:ahLst/>
            <a:rect l="l" t="t" r="r" b="b"/>
            <a:pathLst>
              <a:path w="654" h="301">
                <a:moveTo>
                  <a:pt x="629" y="0"/>
                </a:moveTo>
                <a:lnTo>
                  <a:pt x="654" y="73"/>
                </a:lnTo>
                <a:lnTo>
                  <a:pt x="26" y="301"/>
                </a:lnTo>
                <a:lnTo>
                  <a:pt x="0" y="229"/>
                </a:lnTo>
                <a:lnTo>
                  <a:pt x="6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0" name="CustomShape 12"/>
          <p:cNvSpPr/>
          <p:nvPr/>
        </p:nvSpPr>
        <p:spPr>
          <a:xfrm>
            <a:off x="2908800" y="151560"/>
            <a:ext cx="1040400" cy="397080"/>
          </a:xfrm>
          <a:custGeom>
            <a:avLst/>
            <a:gdLst/>
            <a:ahLst/>
            <a:rect l="l" t="t" r="r" b="b"/>
            <a:pathLst>
              <a:path w="666" h="248">
                <a:moveTo>
                  <a:pt x="647" y="0"/>
                </a:moveTo>
                <a:lnTo>
                  <a:pt x="666" y="75"/>
                </a:lnTo>
                <a:lnTo>
                  <a:pt x="20" y="248"/>
                </a:lnTo>
                <a:lnTo>
                  <a:pt x="0" y="174"/>
                </a:lnTo>
                <a:lnTo>
                  <a:pt x="64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1" name="CustomShape 13"/>
          <p:cNvSpPr/>
          <p:nvPr/>
        </p:nvSpPr>
        <p:spPr>
          <a:xfrm>
            <a:off x="2950920" y="414720"/>
            <a:ext cx="1051200" cy="307440"/>
          </a:xfrm>
          <a:custGeom>
            <a:avLst/>
            <a:gdLst/>
            <a:ahLst/>
            <a:rect l="l" t="t" r="r" b="b"/>
            <a:pathLst>
              <a:path w="673" h="192">
                <a:moveTo>
                  <a:pt x="659" y="0"/>
                </a:moveTo>
                <a:lnTo>
                  <a:pt x="673" y="76"/>
                </a:lnTo>
                <a:lnTo>
                  <a:pt x="14" y="192"/>
                </a:lnTo>
                <a:lnTo>
                  <a:pt x="0" y="116"/>
                </a:lnTo>
                <a:lnTo>
                  <a:pt x="6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2" name="CustomShape 14"/>
          <p:cNvSpPr/>
          <p:nvPr/>
        </p:nvSpPr>
        <p:spPr>
          <a:xfrm>
            <a:off x="2980800" y="680760"/>
            <a:ext cx="1051200" cy="217800"/>
          </a:xfrm>
          <a:custGeom>
            <a:avLst/>
            <a:gdLst/>
            <a:ahLst/>
            <a:rect l="l" t="t" r="r" b="b"/>
            <a:pathLst>
              <a:path w="673" h="136">
                <a:moveTo>
                  <a:pt x="666" y="0"/>
                </a:moveTo>
                <a:lnTo>
                  <a:pt x="673" y="78"/>
                </a:lnTo>
                <a:lnTo>
                  <a:pt x="6" y="136"/>
                </a:lnTo>
                <a:lnTo>
                  <a:pt x="0" y="59"/>
                </a:lnTo>
                <a:lnTo>
                  <a:pt x="6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3" name="CustomShape 15"/>
          <p:cNvSpPr/>
          <p:nvPr/>
        </p:nvSpPr>
        <p:spPr>
          <a:xfrm>
            <a:off x="2993400" y="951840"/>
            <a:ext cx="1045080" cy="12312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4" name="CustomShape 16"/>
          <p:cNvSpPr/>
          <p:nvPr/>
        </p:nvSpPr>
        <p:spPr>
          <a:xfrm>
            <a:off x="2980800" y="1128240"/>
            <a:ext cx="1051200" cy="216000"/>
          </a:xfrm>
          <a:custGeom>
            <a:avLst/>
            <a:gdLst/>
            <a:ahLst/>
            <a:rect l="l" t="t" r="r" b="b"/>
            <a:pathLst>
              <a:path w="673" h="135">
                <a:moveTo>
                  <a:pt x="7" y="0"/>
                </a:moveTo>
                <a:lnTo>
                  <a:pt x="673" y="59"/>
                </a:lnTo>
                <a:lnTo>
                  <a:pt x="667" y="135"/>
                </a:lnTo>
                <a:lnTo>
                  <a:pt x="0" y="76"/>
                </a:lnTo>
                <a:lnTo>
                  <a:pt x="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5" name="CustomShape 17"/>
          <p:cNvSpPr/>
          <p:nvPr/>
        </p:nvSpPr>
        <p:spPr>
          <a:xfrm>
            <a:off x="2952720" y="1304280"/>
            <a:ext cx="1052640" cy="307440"/>
          </a:xfrm>
          <a:custGeom>
            <a:avLst/>
            <a:gdLst/>
            <a:ahLst/>
            <a:rect l="l" t="t" r="r" b="b"/>
            <a:pathLst>
              <a:path w="674" h="192">
                <a:moveTo>
                  <a:pt x="14" y="0"/>
                </a:moveTo>
                <a:lnTo>
                  <a:pt x="674" y="116"/>
                </a:lnTo>
                <a:lnTo>
                  <a:pt x="660" y="192"/>
                </a:lnTo>
                <a:lnTo>
                  <a:pt x="0" y="75"/>
                </a:lnTo>
                <a:lnTo>
                  <a:pt x="1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6" name="CustomShape 18"/>
          <p:cNvSpPr/>
          <p:nvPr/>
        </p:nvSpPr>
        <p:spPr>
          <a:xfrm>
            <a:off x="2910600" y="1477440"/>
            <a:ext cx="1041840" cy="395640"/>
          </a:xfrm>
          <a:custGeom>
            <a:avLst/>
            <a:gdLst/>
            <a:ahLst/>
            <a:rect l="l" t="t" r="r" b="b"/>
            <a:pathLst>
              <a:path w="667" h="247">
                <a:moveTo>
                  <a:pt x="20" y="0"/>
                </a:moveTo>
                <a:lnTo>
                  <a:pt x="667" y="173"/>
                </a:lnTo>
                <a:lnTo>
                  <a:pt x="647" y="247"/>
                </a:lnTo>
                <a:lnTo>
                  <a:pt x="0" y="74"/>
                </a:lnTo>
                <a:lnTo>
                  <a:pt x="2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7" name="CustomShape 19"/>
          <p:cNvSpPr/>
          <p:nvPr/>
        </p:nvSpPr>
        <p:spPr>
          <a:xfrm>
            <a:off x="2855880" y="1647360"/>
            <a:ext cx="1023120" cy="482040"/>
          </a:xfrm>
          <a:custGeom>
            <a:avLst/>
            <a:gdLst/>
            <a:ahLst/>
            <a:rect l="l" t="t" r="r" b="b"/>
            <a:pathLst>
              <a:path w="655" h="301">
                <a:moveTo>
                  <a:pt x="26" y="0"/>
                </a:moveTo>
                <a:lnTo>
                  <a:pt x="655" y="229"/>
                </a:lnTo>
                <a:lnTo>
                  <a:pt x="629" y="301"/>
                </a:lnTo>
                <a:lnTo>
                  <a:pt x="0" y="72"/>
                </a:lnTo>
                <a:lnTo>
                  <a:pt x="2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8" name="CustomShape 20"/>
          <p:cNvSpPr/>
          <p:nvPr/>
        </p:nvSpPr>
        <p:spPr>
          <a:xfrm>
            <a:off x="2785320" y="1812600"/>
            <a:ext cx="998280" cy="565560"/>
          </a:xfrm>
          <a:custGeom>
            <a:avLst/>
            <a:gdLst/>
            <a:ahLst/>
            <a:rect l="l" t="t" r="r" b="b"/>
            <a:pathLst>
              <a:path w="639" h="353">
                <a:moveTo>
                  <a:pt x="32" y="0"/>
                </a:moveTo>
                <a:lnTo>
                  <a:pt x="639" y="283"/>
                </a:lnTo>
                <a:lnTo>
                  <a:pt x="606" y="353"/>
                </a:lnTo>
                <a:lnTo>
                  <a:pt x="0" y="70"/>
                </a:ln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9" name="CustomShape 21"/>
          <p:cNvSpPr/>
          <p:nvPr/>
        </p:nvSpPr>
        <p:spPr>
          <a:xfrm>
            <a:off x="2702520" y="1972800"/>
            <a:ext cx="963720" cy="640800"/>
          </a:xfrm>
          <a:custGeom>
            <a:avLst/>
            <a:gdLst/>
            <a:ahLst/>
            <a:rect l="l" t="t" r="r" b="b"/>
            <a:pathLst>
              <a:path w="617" h="400">
                <a:moveTo>
                  <a:pt x="37" y="0"/>
                </a:moveTo>
                <a:lnTo>
                  <a:pt x="617" y="334"/>
                </a:lnTo>
                <a:lnTo>
                  <a:pt x="579" y="400"/>
                </a:lnTo>
                <a:lnTo>
                  <a:pt x="0" y="66"/>
                </a:lnTo>
                <a:lnTo>
                  <a:pt x="3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0" name="CustomShape 22"/>
          <p:cNvSpPr/>
          <p:nvPr/>
        </p:nvSpPr>
        <p:spPr>
          <a:xfrm>
            <a:off x="2605680" y="2125080"/>
            <a:ext cx="924840" cy="714600"/>
          </a:xfrm>
          <a:custGeom>
            <a:avLst/>
            <a:gdLst/>
            <a:ahLst/>
            <a:rect l="l" t="t" r="r" b="b"/>
            <a:pathLst>
              <a:path w="592" h="446">
                <a:moveTo>
                  <a:pt x="44" y="0"/>
                </a:moveTo>
                <a:lnTo>
                  <a:pt x="592" y="383"/>
                </a:lnTo>
                <a:lnTo>
                  <a:pt x="548" y="446"/>
                </a:lnTo>
                <a:lnTo>
                  <a:pt x="0" y="62"/>
                </a:lnTo>
                <a:lnTo>
                  <a:pt x="4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1" name="CustomShape 23"/>
          <p:cNvSpPr/>
          <p:nvPr/>
        </p:nvSpPr>
        <p:spPr>
          <a:xfrm>
            <a:off x="2498040" y="2268000"/>
            <a:ext cx="877680" cy="783720"/>
          </a:xfrm>
          <a:custGeom>
            <a:avLst/>
            <a:gdLst/>
            <a:ahLst/>
            <a:rect l="l" t="t" r="r" b="b"/>
            <a:pathLst>
              <a:path w="562" h="489">
                <a:moveTo>
                  <a:pt x="49" y="0"/>
                </a:moveTo>
                <a:lnTo>
                  <a:pt x="562" y="430"/>
                </a:lnTo>
                <a:lnTo>
                  <a:pt x="511" y="489"/>
                </a:lnTo>
                <a:lnTo>
                  <a:pt x="0" y="58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2" name="CustomShape 24"/>
          <p:cNvSpPr/>
          <p:nvPr/>
        </p:nvSpPr>
        <p:spPr>
          <a:xfrm>
            <a:off x="2376000" y="2402640"/>
            <a:ext cx="826200" cy="844560"/>
          </a:xfrm>
          <a:custGeom>
            <a:avLst/>
            <a:gdLst/>
            <a:ahLst/>
            <a:rect l="l" t="t" r="r" b="b"/>
            <a:pathLst>
              <a:path w="529" h="527">
                <a:moveTo>
                  <a:pt x="56" y="0"/>
                </a:moveTo>
                <a:lnTo>
                  <a:pt x="529" y="473"/>
                </a:lnTo>
                <a:lnTo>
                  <a:pt x="474" y="527"/>
                </a:lnTo>
                <a:lnTo>
                  <a:pt x="0" y="54"/>
                </a:lnTo>
                <a:lnTo>
                  <a:pt x="5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3" name="CustomShape 25"/>
          <p:cNvSpPr/>
          <p:nvPr/>
        </p:nvSpPr>
        <p:spPr>
          <a:xfrm>
            <a:off x="2246400" y="2524320"/>
            <a:ext cx="765360" cy="900720"/>
          </a:xfrm>
          <a:custGeom>
            <a:avLst/>
            <a:gdLst/>
            <a:ahLst/>
            <a:rect l="l" t="t" r="r" b="b"/>
            <a:pathLst>
              <a:path w="490" h="562">
                <a:moveTo>
                  <a:pt x="59" y="0"/>
                </a:moveTo>
                <a:lnTo>
                  <a:pt x="490" y="513"/>
                </a:lnTo>
                <a:lnTo>
                  <a:pt x="430" y="562"/>
                </a:lnTo>
                <a:lnTo>
                  <a:pt x="0" y="51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4" name="CustomShape 26"/>
          <p:cNvSpPr/>
          <p:nvPr/>
        </p:nvSpPr>
        <p:spPr>
          <a:xfrm>
            <a:off x="2107440" y="2636640"/>
            <a:ext cx="696600" cy="950400"/>
          </a:xfrm>
          <a:custGeom>
            <a:avLst/>
            <a:gdLst/>
            <a:ahLst/>
            <a:rect l="l" t="t" r="r" b="b"/>
            <a:pathLst>
              <a:path w="446" h="593">
                <a:moveTo>
                  <a:pt x="64" y="0"/>
                </a:moveTo>
                <a:lnTo>
                  <a:pt x="446" y="548"/>
                </a:lnTo>
                <a:lnTo>
                  <a:pt x="384" y="593"/>
                </a:lnTo>
                <a:lnTo>
                  <a:pt x="0" y="45"/>
                </a:lnTo>
                <a:lnTo>
                  <a:pt x="6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5" name="CustomShape 27"/>
          <p:cNvSpPr/>
          <p:nvPr/>
        </p:nvSpPr>
        <p:spPr>
          <a:xfrm>
            <a:off x="1960560" y="2737800"/>
            <a:ext cx="626040" cy="990360"/>
          </a:xfrm>
          <a:custGeom>
            <a:avLst/>
            <a:gdLst/>
            <a:ahLst/>
            <a:rect l="l" t="t" r="r" b="b"/>
            <a:pathLst>
              <a:path w="401" h="618">
                <a:moveTo>
                  <a:pt x="66" y="0"/>
                </a:moveTo>
                <a:lnTo>
                  <a:pt x="401" y="579"/>
                </a:lnTo>
                <a:lnTo>
                  <a:pt x="334" y="618"/>
                </a:lnTo>
                <a:lnTo>
                  <a:pt x="0" y="38"/>
                </a:lnTo>
                <a:lnTo>
                  <a:pt x="6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6" name="CustomShape 28"/>
          <p:cNvSpPr/>
          <p:nvPr/>
        </p:nvSpPr>
        <p:spPr>
          <a:xfrm>
            <a:off x="1805760" y="2822760"/>
            <a:ext cx="551160" cy="1025640"/>
          </a:xfrm>
          <a:custGeom>
            <a:avLst/>
            <a:gdLst/>
            <a:ahLst/>
            <a:rect l="l" t="t" r="r" b="b"/>
            <a:pathLst>
              <a:path w="353" h="640">
                <a:moveTo>
                  <a:pt x="69" y="0"/>
                </a:moveTo>
                <a:lnTo>
                  <a:pt x="353" y="607"/>
                </a:lnTo>
                <a:lnTo>
                  <a:pt x="282" y="640"/>
                </a:lnTo>
                <a:lnTo>
                  <a:pt x="0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7" name="CustomShape 29"/>
          <p:cNvSpPr/>
          <p:nvPr/>
        </p:nvSpPr>
        <p:spPr>
          <a:xfrm>
            <a:off x="1644840" y="289620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72" y="0"/>
                </a:moveTo>
                <a:lnTo>
                  <a:pt x="301" y="629"/>
                </a:lnTo>
                <a:lnTo>
                  <a:pt x="228" y="656"/>
                </a:lnTo>
                <a:lnTo>
                  <a:pt x="0" y="27"/>
                </a:lnTo>
                <a:lnTo>
                  <a:pt x="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8" name="CustomShape 30"/>
          <p:cNvSpPr/>
          <p:nvPr/>
        </p:nvSpPr>
        <p:spPr>
          <a:xfrm>
            <a:off x="1479240" y="2957400"/>
            <a:ext cx="387000" cy="1067400"/>
          </a:xfrm>
          <a:custGeom>
            <a:avLst/>
            <a:gdLst/>
            <a:ahLst/>
            <a:rect l="l" t="t" r="r" b="b"/>
            <a:pathLst>
              <a:path w="248" h="666">
                <a:moveTo>
                  <a:pt x="74" y="0"/>
                </a:moveTo>
                <a:lnTo>
                  <a:pt x="248" y="646"/>
                </a:lnTo>
                <a:lnTo>
                  <a:pt x="173" y="666"/>
                </a:lnTo>
                <a:lnTo>
                  <a:pt x="0" y="18"/>
                </a:lnTo>
                <a:lnTo>
                  <a:pt x="74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9" name="CustomShape 31"/>
          <p:cNvSpPr/>
          <p:nvPr/>
        </p:nvSpPr>
        <p:spPr>
          <a:xfrm>
            <a:off x="1310400" y="2999160"/>
            <a:ext cx="299520" cy="1078560"/>
          </a:xfrm>
          <a:custGeom>
            <a:avLst/>
            <a:gdLst/>
            <a:ahLst/>
            <a:rect l="l" t="t" r="r" b="b"/>
            <a:pathLst>
              <a:path w="192" h="673">
                <a:moveTo>
                  <a:pt x="76" y="0"/>
                </a:moveTo>
                <a:lnTo>
                  <a:pt x="192" y="660"/>
                </a:lnTo>
                <a:lnTo>
                  <a:pt x="116" y="673"/>
                </a:lnTo>
                <a:lnTo>
                  <a:pt x="0" y="13"/>
                </a:lnTo>
                <a:lnTo>
                  <a:pt x="76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0" name="CustomShape 32"/>
          <p:cNvSpPr/>
          <p:nvPr/>
        </p:nvSpPr>
        <p:spPr>
          <a:xfrm>
            <a:off x="1138680" y="3027960"/>
            <a:ext cx="212040" cy="1078560"/>
          </a:xfrm>
          <a:custGeom>
            <a:avLst/>
            <a:gdLst/>
            <a:ahLst/>
            <a:rect l="l" t="t" r="r" b="b"/>
            <a:pathLst>
              <a:path w="136" h="673">
                <a:moveTo>
                  <a:pt x="77" y="0"/>
                </a:moveTo>
                <a:lnTo>
                  <a:pt x="136" y="667"/>
                </a:lnTo>
                <a:lnTo>
                  <a:pt x="58" y="673"/>
                </a:lnTo>
                <a:lnTo>
                  <a:pt x="0" y="7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1" name="CustomShape 33"/>
          <p:cNvSpPr/>
          <p:nvPr/>
        </p:nvSpPr>
        <p:spPr>
          <a:xfrm>
            <a:off x="966600" y="3040560"/>
            <a:ext cx="119880" cy="1073880"/>
          </a:xfrm>
          <a:prstGeom prst="rect">
            <a:avLst/>
          </a:pr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2" name="CustomShape 34"/>
          <p:cNvSpPr/>
          <p:nvPr/>
        </p:nvSpPr>
        <p:spPr>
          <a:xfrm>
            <a:off x="704160" y="3029400"/>
            <a:ext cx="210600" cy="1078560"/>
          </a:xfrm>
          <a:custGeom>
            <a:avLst/>
            <a:gdLst/>
            <a:ahLst/>
            <a:rect l="l" t="t" r="r" b="b"/>
            <a:pathLst>
              <a:path w="135" h="673">
                <a:moveTo>
                  <a:pt x="59" y="0"/>
                </a:moveTo>
                <a:lnTo>
                  <a:pt x="135" y="7"/>
                </a:lnTo>
                <a:lnTo>
                  <a:pt x="76" y="673"/>
                </a:lnTo>
                <a:lnTo>
                  <a:pt x="0" y="666"/>
                </a:lnTo>
                <a:lnTo>
                  <a:pt x="5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3" name="CustomShape 35"/>
          <p:cNvSpPr/>
          <p:nvPr/>
        </p:nvSpPr>
        <p:spPr>
          <a:xfrm>
            <a:off x="443160" y="3002040"/>
            <a:ext cx="299520" cy="1077120"/>
          </a:xfrm>
          <a:custGeom>
            <a:avLst/>
            <a:gdLst/>
            <a:ahLst/>
            <a:rect l="l" t="t" r="r" b="b"/>
            <a:pathLst>
              <a:path w="192" h="672">
                <a:moveTo>
                  <a:pt x="117" y="0"/>
                </a:moveTo>
                <a:lnTo>
                  <a:pt x="192" y="13"/>
                </a:lnTo>
                <a:lnTo>
                  <a:pt x="76" y="672"/>
                </a:lnTo>
                <a:lnTo>
                  <a:pt x="0" y="659"/>
                </a:ln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4" name="CustomShape 36"/>
          <p:cNvSpPr/>
          <p:nvPr/>
        </p:nvSpPr>
        <p:spPr>
          <a:xfrm>
            <a:off x="188640" y="2958840"/>
            <a:ext cx="385560" cy="1067400"/>
          </a:xfrm>
          <a:custGeom>
            <a:avLst/>
            <a:gdLst/>
            <a:ahLst/>
            <a:rect l="l" t="t" r="r" b="b"/>
            <a:pathLst>
              <a:path w="247" h="666">
                <a:moveTo>
                  <a:pt x="172" y="0"/>
                </a:moveTo>
                <a:lnTo>
                  <a:pt x="247" y="20"/>
                </a:lnTo>
                <a:lnTo>
                  <a:pt x="74" y="666"/>
                </a:lnTo>
                <a:lnTo>
                  <a:pt x="0" y="646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5" name="CustomShape 37"/>
          <p:cNvSpPr/>
          <p:nvPr/>
        </p:nvSpPr>
        <p:spPr>
          <a:xfrm>
            <a:off x="-61560" y="2899440"/>
            <a:ext cx="469800" cy="1051200"/>
          </a:xfrm>
          <a:custGeom>
            <a:avLst/>
            <a:gdLst/>
            <a:ahLst/>
            <a:rect l="l" t="t" r="r" b="b"/>
            <a:pathLst>
              <a:path w="301" h="656">
                <a:moveTo>
                  <a:pt x="229" y="0"/>
                </a:moveTo>
                <a:lnTo>
                  <a:pt x="301" y="27"/>
                </a:lnTo>
                <a:lnTo>
                  <a:pt x="72" y="656"/>
                </a:lnTo>
                <a:lnTo>
                  <a:pt x="0" y="629"/>
                </a:lnTo>
                <a:lnTo>
                  <a:pt x="22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6" name="CustomShape 38"/>
          <p:cNvSpPr/>
          <p:nvPr/>
        </p:nvSpPr>
        <p:spPr>
          <a:xfrm>
            <a:off x="-2160" y="2828880"/>
            <a:ext cx="249480" cy="604080"/>
          </a:xfrm>
          <a:custGeom>
            <a:avLst/>
            <a:gdLst/>
            <a:ahLst/>
            <a:rect l="l" t="t" r="r" b="b"/>
            <a:pathLst>
              <a:path w="160" h="377">
                <a:moveTo>
                  <a:pt x="90" y="0"/>
                </a:moveTo>
                <a:lnTo>
                  <a:pt x="160" y="33"/>
                </a:lnTo>
                <a:cubicBezTo>
                  <a:pt x="107" y="148"/>
                  <a:pt x="53" y="262"/>
                  <a:pt x="0" y="377"/>
                </a:cubicBezTo>
                <a:lnTo>
                  <a:pt x="0" y="193"/>
                </a:lnTo>
                <a:cubicBezTo>
                  <a:pt x="30" y="129"/>
                  <a:pt x="60" y="64"/>
                  <a:pt x="9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7" name="CustomShape 39"/>
          <p:cNvSpPr/>
          <p:nvPr/>
        </p:nvSpPr>
        <p:spPr>
          <a:xfrm>
            <a:off x="-2160" y="2748960"/>
            <a:ext cx="93240" cy="217800"/>
          </a:xfrm>
          <a:custGeom>
            <a:avLst/>
            <a:gdLst/>
            <a:ahLst/>
            <a:rect l="l" t="t" r="r" b="b"/>
            <a:pathLst>
              <a:path w="60" h="136">
                <a:moveTo>
                  <a:pt x="1" y="0"/>
                </a:moveTo>
                <a:lnTo>
                  <a:pt x="60" y="35"/>
                </a:lnTo>
                <a:cubicBezTo>
                  <a:pt x="40" y="69"/>
                  <a:pt x="20" y="102"/>
                  <a:pt x="0" y="136"/>
                </a:cubicBezTo>
                <a:cubicBezTo>
                  <a:pt x="0" y="91"/>
                  <a:pt x="1" y="45"/>
                  <a:pt x="1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10196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8" name="PlaceHolder 40"/>
          <p:cNvSpPr>
            <a:spLocks noGrp="1"/>
          </p:cNvSpPr>
          <p:nvPr>
            <p:ph type="title"/>
          </p:nvPr>
        </p:nvSpPr>
        <p:spPr>
          <a:xfrm>
            <a:off x="1216080" y="0"/>
            <a:ext cx="7470360" cy="987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/>
          </a:p>
        </p:txBody>
      </p:sp>
      <p:sp>
        <p:nvSpPr>
          <p:cNvPr id="629" name="PlaceHolder 41"/>
          <p:cNvSpPr>
            <a:spLocks noGrp="1"/>
          </p:cNvSpPr>
          <p:nvPr>
            <p:ph type="body"/>
          </p:nvPr>
        </p:nvSpPr>
        <p:spPr>
          <a:xfrm>
            <a:off x="484560" y="1289160"/>
            <a:ext cx="4038120" cy="467208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630" name="PlaceHolder 42"/>
          <p:cNvSpPr>
            <a:spLocks noGrp="1"/>
          </p:cNvSpPr>
          <p:nvPr>
            <p:ph type="body"/>
          </p:nvPr>
        </p:nvSpPr>
        <p:spPr>
          <a:xfrm>
            <a:off x="4681800" y="1289160"/>
            <a:ext cx="4038120" cy="467208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Шестой уровень структуры</a:t>
            </a:r>
            <a:endParaRPr/>
          </a:p>
          <a:p>
            <a:pPr marL="343080" indent="-342720">
              <a:lnSpc>
                <a:spcPct val="100000"/>
              </a:lnSpc>
              <a:buClr>
                <a:srgbClr val="ecc37f"/>
              </a:buClr>
              <a:buSzPct val="80000"/>
              <a:buFont typeface="Wingdings 2" charset="2"/>
              <a:buChar char="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Седьмой уровень структурыОбразец текста</a:t>
            </a:r>
            <a:endParaRPr/>
          </a:p>
          <a:p>
            <a:pPr lvl="1" marL="743040" indent="-285480">
              <a:lnSpc>
                <a:spcPct val="100000"/>
              </a:lnSpc>
              <a:buClr>
                <a:srgbClr val="a3c2ff"/>
              </a:buClr>
              <a:buFont typeface="Wingdings" charset="2"/>
              <a:buChar char="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Второй уровень</a:t>
            </a:r>
            <a:endParaRPr/>
          </a:p>
          <a:p>
            <a:pPr lvl="2" marL="1143000" indent="-228240">
              <a:lnSpc>
                <a:spcPct val="100000"/>
              </a:lnSpc>
              <a:buClr>
                <a:srgbClr val="e5a0cc"/>
              </a:buClr>
              <a:buFont typeface="Wingdings" charset="2"/>
              <a:buChar char="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Третий уровень</a:t>
            </a:r>
            <a:endParaRPr/>
          </a:p>
          <a:p>
            <a:pPr lvl="3" marL="1600200" indent="-228240">
              <a:lnSpc>
                <a:spcPct val="100000"/>
              </a:lnSpc>
              <a:buClr>
                <a:srgbClr val="c8e79e"/>
              </a:buClr>
              <a:buFont typeface="Wingdings" charset="2"/>
              <a:buChar char="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Четвертый уровень</a:t>
            </a:r>
            <a:endParaRPr/>
          </a:p>
          <a:p>
            <a:pPr lvl="4" marL="2057400" indent="-228240">
              <a:lnSpc>
                <a:spcPct val="100000"/>
              </a:lnSpc>
              <a:buClr>
                <a:srgbClr val="e5a0a0"/>
              </a:buClr>
              <a:buFont typeface="Wingdings" charset="2"/>
              <a:buChar char="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Пятый уровень</a:t>
            </a:r>
            <a:endParaRPr/>
          </a:p>
        </p:txBody>
      </p:sp>
      <p:sp>
        <p:nvSpPr>
          <p:cNvPr id="631" name="PlaceHolder 43"/>
          <p:cNvSpPr>
            <a:spLocks noGrp="1"/>
          </p:cNvSpPr>
          <p:nvPr>
            <p:ph type="dt"/>
          </p:nvPr>
        </p:nvSpPr>
        <p:spPr>
          <a:xfrm>
            <a:off x="448200" y="6364080"/>
            <a:ext cx="218520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2.12.16</a:t>
            </a:r>
            <a:endParaRPr/>
          </a:p>
        </p:txBody>
      </p:sp>
      <p:sp>
        <p:nvSpPr>
          <p:cNvPr id="632" name="PlaceHolder 44"/>
          <p:cNvSpPr>
            <a:spLocks noGrp="1"/>
          </p:cNvSpPr>
          <p:nvPr>
            <p:ph type="ftr"/>
          </p:nvPr>
        </p:nvSpPr>
        <p:spPr>
          <a:xfrm>
            <a:off x="2670120" y="6364080"/>
            <a:ext cx="53121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633" name="PlaceHolder 45"/>
          <p:cNvSpPr>
            <a:spLocks noGrp="1"/>
          </p:cNvSpPr>
          <p:nvPr>
            <p:ph type="sldNum"/>
          </p:nvPr>
        </p:nvSpPr>
        <p:spPr>
          <a:xfrm>
            <a:off x="8074080" y="6364080"/>
            <a:ext cx="612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6CEB772-37B7-42A1-A696-404DF91FDDDF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4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6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8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4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slideLayout" Target="../slideLayouts/slideLayout4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jpeg"/><Relationship Id="rId3" Type="http://schemas.openxmlformats.org/officeDocument/2006/relationships/slideLayout" Target="../slideLayouts/slideLayout8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slideLayout" Target="../slideLayouts/slideLayout4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slideLayout" Target="../slideLayouts/slideLayout4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CustomShape 1"/>
          <p:cNvSpPr/>
          <p:nvPr/>
        </p:nvSpPr>
        <p:spPr>
          <a:xfrm>
            <a:off x="4267080" y="285840"/>
            <a:ext cx="3592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9" name="CustomShape 2"/>
          <p:cNvSpPr/>
          <p:nvPr/>
        </p:nvSpPr>
        <p:spPr>
          <a:xfrm>
            <a:off x="2448000" y="6113160"/>
            <a:ext cx="466632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Ильмир Закарьяев ТЭ-</a:t>
            </a:r>
            <a:r>
              <a:rPr b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95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70" name="CustomShape 3"/>
          <p:cNvSpPr/>
          <p:nvPr/>
        </p:nvSpPr>
        <p:spPr>
          <a:xfrm>
            <a:off x="1285920" y="2286000"/>
            <a:ext cx="65718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5400" spc="-1" strike="noStrike">
                <a:solidFill>
                  <a:srgbClr val="ffffcc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Логарифмы</a:t>
            </a:r>
            <a:endParaRPr/>
          </a:p>
        </p:txBody>
      </p:sp>
    </p:spTree>
  </p:cSld>
  <p:transition spd="slow">
    <p:plus/>
  </p:transition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0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7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5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nodeType="withEffect" fill="hold" presetClass="entr" presetID="7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CustomShape 1"/>
          <p:cNvSpPr/>
          <p:nvPr/>
        </p:nvSpPr>
        <p:spPr>
          <a:xfrm>
            <a:off x="714240" y="142920"/>
            <a:ext cx="7857720" cy="6305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50000"/>
              </a:lnSpc>
            </a:pPr>
            <a:r>
              <a:rPr b="1"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Цели проекта:</a:t>
            </a:r>
            <a:endParaRPr/>
          </a:p>
          <a:p>
            <a:pPr marL="857160" indent="-856800">
              <a:lnSpc>
                <a:spcPct val="150000"/>
              </a:lnSpc>
              <a:buClr>
                <a:srgbClr val="b1e1f1"/>
              </a:buClr>
              <a:buFont typeface="Wingdings" charset="2"/>
              <a:buChar char=""/>
            </a:pPr>
            <a:r>
              <a:rPr b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обеспечить  компьютерную поддержку изучения свойств логарифмов  и их применения в ходе преобразования выражений, содержащих логарифмы;</a:t>
            </a:r>
            <a:endParaRPr/>
          </a:p>
          <a:p>
            <a:pPr marL="857160" indent="-856800">
              <a:lnSpc>
                <a:spcPct val="150000"/>
              </a:lnSpc>
              <a:buClr>
                <a:srgbClr val="b1e1f1"/>
              </a:buClr>
              <a:buFont typeface="Wingdings" charset="2"/>
              <a:buChar char=""/>
            </a:pPr>
            <a:r>
              <a:rPr b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познакомить учащихся с проявлением и применением логарифмов  в природе и обществе.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transition spd="slow">
    <p:fade thruBlk="true"/>
  </p:transition>
  <p:timing>
    <p:tnLst>
      <p:par>
        <p:cTn id="16" dur="indefinite" restart="never" nodeType="tmRoot">
          <p:childTnLst>
            <p:seq>
              <p:cTn id="17" dur="indefinite" nodeType="mainSeq"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afterEffect" fill="hold" presetClass="entr" presetID="8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out)" transition="in">
                                      <p:cBhvr additive="repl">
                                        <p:cTn id="22" dur="2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Shape 1"/>
          <p:cNvSpPr txBox="1"/>
          <p:nvPr/>
        </p:nvSpPr>
        <p:spPr>
          <a:xfrm>
            <a:off x="500040" y="142920"/>
            <a:ext cx="8229240" cy="13712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Определение логарифма</a:t>
            </a:r>
            <a:endParaRPr/>
          </a:p>
        </p:txBody>
      </p:sp>
      <p:sp>
        <p:nvSpPr>
          <p:cNvPr id="673" name="TextShape 2"/>
          <p:cNvSpPr txBox="1"/>
          <p:nvPr/>
        </p:nvSpPr>
        <p:spPr>
          <a:xfrm>
            <a:off x="228600" y="1447920"/>
            <a:ext cx="8686440" cy="1980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80000"/>
              </a:lnSpc>
            </a:pPr>
            <a:r>
              <a:rPr lang="ru-RU" sz="2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</a:t>
            </a:r>
            <a:r>
              <a:rPr b="1" i="1"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Логарифмом</a:t>
            </a:r>
            <a:r>
              <a:rPr b="1" i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положительного числа b по положительному и отличному от 1 основанию а</a:t>
            </a:r>
            <a:r>
              <a:rPr i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называют показатель степени, в которую нужно возвести число а, чтобы получить число b.</a:t>
            </a:r>
            <a:endParaRPr/>
          </a:p>
        </p:txBody>
      </p:sp>
      <p:sp>
        <p:nvSpPr>
          <p:cNvPr id="674" name="CustomShape 3"/>
          <p:cNvSpPr/>
          <p:nvPr/>
        </p:nvSpPr>
        <p:spPr>
          <a:xfrm>
            <a:off x="-50040" y="3571920"/>
            <a:ext cx="9238320" cy="638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Основное логарифмическое  тождество</a:t>
            </a:r>
            <a:endParaRPr/>
          </a:p>
        </p:txBody>
      </p:sp>
      <p:sp>
        <p:nvSpPr>
          <p:cNvPr id="675" name="CustomShape 4"/>
          <p:cNvSpPr/>
          <p:nvPr/>
        </p:nvSpPr>
        <p:spPr>
          <a:xfrm>
            <a:off x="2590920" y="4648320"/>
            <a:ext cx="3657240" cy="1271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6" name="CustomShape 5"/>
          <p:cNvSpPr/>
          <p:nvPr/>
        </p:nvSpPr>
        <p:spPr>
          <a:xfrm>
            <a:off x="3000240" y="4654440"/>
            <a:ext cx="3094920" cy="11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i="1" lang="ru-RU" sz="7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        b</a:t>
            </a:r>
            <a:endParaRPr/>
          </a:p>
        </p:txBody>
      </p:sp>
      <p:sp>
        <p:nvSpPr>
          <p:cNvPr id="677" name="CustomShape 6"/>
          <p:cNvSpPr/>
          <p:nvPr/>
        </p:nvSpPr>
        <p:spPr>
          <a:xfrm>
            <a:off x="3537000" y="4525920"/>
            <a:ext cx="697680" cy="655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lang="ru-RU" sz="4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log</a:t>
            </a:r>
            <a:endParaRPr/>
          </a:p>
        </p:txBody>
      </p:sp>
      <p:sp>
        <p:nvSpPr>
          <p:cNvPr id="678" name="CustomShape 7"/>
          <p:cNvSpPr/>
          <p:nvPr/>
        </p:nvSpPr>
        <p:spPr>
          <a:xfrm>
            <a:off x="4260960" y="4807080"/>
            <a:ext cx="204480" cy="4878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i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</a:t>
            </a:r>
            <a:endParaRPr/>
          </a:p>
        </p:txBody>
      </p:sp>
      <p:sp>
        <p:nvSpPr>
          <p:cNvPr id="679" name="CustomShape 8"/>
          <p:cNvSpPr/>
          <p:nvPr/>
        </p:nvSpPr>
        <p:spPr>
          <a:xfrm>
            <a:off x="4586400" y="4525920"/>
            <a:ext cx="272520" cy="655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i="1" lang="ru-RU" sz="4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</a:t>
            </a:r>
            <a:endParaRPr/>
          </a:p>
        </p:txBody>
      </p:sp>
      <p:sp>
        <p:nvSpPr>
          <p:cNvPr id="680" name="CustomShape 9"/>
          <p:cNvSpPr/>
          <p:nvPr/>
        </p:nvSpPr>
        <p:spPr>
          <a:xfrm>
            <a:off x="5060880" y="4500720"/>
            <a:ext cx="522360" cy="11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/>
          <a:p>
            <a:pPr>
              <a:lnSpc>
                <a:spcPct val="100000"/>
              </a:lnSpc>
            </a:pPr>
            <a:r>
              <a:rPr lang="ru-RU" sz="7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Symbol"/>
              </a:rPr>
              <a:t>=</a:t>
            </a:r>
            <a:endParaRPr/>
          </a:p>
        </p:txBody>
      </p:sp>
    </p:spTree>
  </p:cSld>
  <p:transition spd="slow">
    <p:cover dir="r"/>
  </p:transition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after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29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st="0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" dur="2000"/>
                                        <p:tgtEl>
                                          <p:spTgt spid="673">
                                            <p:txEl>
                                              <p:pRg st="0" end="1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" dur="2000" fill="hold"/>
                                        <p:tgtEl>
                                          <p:spTgt spid="673">
                                            <p:txEl>
                                              <p:pRg st="0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2000" fill="hold"/>
                                        <p:tgtEl>
                                          <p:spTgt spid="673">
                                            <p:txEl>
                                              <p:pRg st="0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nodeType="afterEffect" fill="hold" presetClass="entr" presetID="4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10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10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10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10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3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100"/>
                            </p:stCondLst>
                            <p:childTnLst>
                              <p:par>
                                <p:cTn id="45" nodeType="after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0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TextShape 1"/>
          <p:cNvSpPr txBox="1"/>
          <p:nvPr/>
        </p:nvSpPr>
        <p:spPr>
          <a:xfrm>
            <a:off x="533520" y="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a9d4e9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Десятичные логарифмы</a:t>
            </a:r>
            <a:endParaRPr/>
          </a:p>
        </p:txBody>
      </p:sp>
      <p:sp>
        <p:nvSpPr>
          <p:cNvPr id="682" name="TextShape 2"/>
          <p:cNvSpPr txBox="1"/>
          <p:nvPr/>
        </p:nvSpPr>
        <p:spPr>
          <a:xfrm>
            <a:off x="457200" y="914400"/>
            <a:ext cx="8229240" cy="837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ctr"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</a:t>
            </a: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Если основание логарифма равно 10, то логарифм называется десятичным:</a:t>
            </a:r>
            <a:endParaRPr/>
          </a:p>
        </p:txBody>
      </p:sp>
      <p:sp>
        <p:nvSpPr>
          <p:cNvPr id="683" name="CustomShape 3"/>
          <p:cNvSpPr/>
          <p:nvPr/>
        </p:nvSpPr>
        <p:spPr>
          <a:xfrm>
            <a:off x="1066680" y="3733920"/>
            <a:ext cx="7314840" cy="760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a9d4e9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Натуральные логарифмы</a:t>
            </a:r>
            <a:endParaRPr/>
          </a:p>
        </p:txBody>
      </p:sp>
      <p:sp>
        <p:nvSpPr>
          <p:cNvPr id="684" name="CustomShape 4"/>
          <p:cNvSpPr/>
          <p:nvPr/>
        </p:nvSpPr>
        <p:spPr>
          <a:xfrm>
            <a:off x="571320" y="4572000"/>
            <a:ext cx="8229240" cy="8377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720" algn="ctr"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</a:t>
            </a: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Если основание логарифма е, то логарифм называется натуральным:</a:t>
            </a:r>
            <a:endParaRPr/>
          </a:p>
        </p:txBody>
      </p:sp>
    </p:spTree>
  </p:cSld>
  <p:transition spd="slow">
    <p:cover dir="r"/>
  </p:transition>
  <p:timing>
    <p:tnLst>
      <p:par>
        <p:cTn id="51" dur="indefinite" restart="never" nodeType="tmRoot">
          <p:childTnLst>
            <p:seq>
              <p:cTn id="52" dur="indefinite" nodeType="mainSeq"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afterEffect" fill="hold" presetClass="entr" presetID="4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1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1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00"/>
                            </p:stCondLst>
                            <p:childTnLst>
                              <p:par>
                                <p:cTn id="63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5" dur="2000"/>
                                        <p:tgtEl>
                                          <p:spTgt spid="682">
                                            <p:txEl>
                                              <p:pRg st="0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6" dur="2000" fill="hold"/>
                                        <p:tgtEl>
                                          <p:spTgt spid="682">
                                            <p:txEl>
                                              <p:p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2000" fill="hold"/>
                                        <p:tgtEl>
                                          <p:spTgt spid="682">
                                            <p:txEl>
                                              <p:p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nodeType="after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74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nodeType="after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78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800"/>
                            </p:stCondLst>
                            <p:childTnLst>
                              <p:par>
                                <p:cTn id="80" nodeType="after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82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800"/>
                            </p:stCondLst>
                            <p:childTnLst>
                              <p:par>
                                <p:cTn id="84" nodeType="afterEffect" fill="hold" presetClass="entr" presetID="4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6" dur="2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7" dur="2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2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2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0" dur="2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600"/>
                            </p:stCondLst>
                            <p:childTnLst>
                              <p:par>
                                <p:cTn id="92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4" dur="2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95" dur="20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20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8600"/>
                            </p:stCondLst>
                            <p:childTnLst>
                              <p:par>
                                <p:cTn id="98" nodeType="after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0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03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TextShape 1"/>
          <p:cNvSpPr txBox="1"/>
          <p:nvPr/>
        </p:nvSpPr>
        <p:spPr>
          <a:xfrm>
            <a:off x="0" y="214200"/>
            <a:ext cx="9143640" cy="642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Свойства логарифмов, где а и в - положительны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
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 а &gt; 0, а 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≠</a:t>
            </a:r>
            <a:r>
              <a:rPr b="1" lang="ru-RU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1</a:t>
            </a:r>
            <a:endParaRPr/>
          </a:p>
        </p:txBody>
      </p:sp>
      <p:sp>
        <p:nvSpPr>
          <p:cNvPr id="686" name="TextShape 2"/>
          <p:cNvSpPr txBox="1"/>
          <p:nvPr/>
        </p:nvSpPr>
        <p:spPr>
          <a:xfrm>
            <a:off x="457200" y="1981080"/>
            <a:ext cx="4038120" cy="38858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</a:pPr>
            <a:endParaRPr/>
          </a:p>
          <a:p>
            <a:pPr marL="343080" indent="-342720">
              <a:lnSpc>
                <a:spcPct val="100000"/>
              </a:lnSpc>
            </a:pPr>
            <a:endParaRPr/>
          </a:p>
        </p:txBody>
      </p:sp>
      <p:pic>
        <p:nvPicPr>
          <p:cNvPr id="687" name="Picture 23" descr=""/>
          <p:cNvPicPr/>
          <p:nvPr/>
        </p:nvPicPr>
        <p:blipFill>
          <a:blip r:embed="rId1"/>
          <a:stretch/>
        </p:blipFill>
        <p:spPr>
          <a:xfrm>
            <a:off x="8643960" y="3214800"/>
            <a:ext cx="237600" cy="732960"/>
          </a:xfrm>
          <a:prstGeom prst="rect">
            <a:avLst/>
          </a:prstGeom>
          <a:ln>
            <a:noFill/>
          </a:ln>
        </p:spPr>
      </p:pic>
    </p:spTree>
  </p:cSld>
  <p:transition spd="slow">
    <p:cover dir="r"/>
  </p:transition>
  <p:timing>
    <p:tnLst>
      <p:par>
        <p:cTn id="104" dur="indefinite" restart="never" nodeType="tmRoot">
          <p:childTnLst>
            <p:seq>
              <p:cTn id="105" dur="indefinite" nodeType="mainSeq"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nodeType="afterEffect" fill="hold" presetClass="entr" presetID="2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0" dur="20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20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5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9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3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7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5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9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3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7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1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5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9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3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8000"/>
                            </p:stCondLst>
                            <p:childTnLst>
                              <p:par>
                                <p:cTn id="16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7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0000"/>
                            </p:stCondLst>
                            <p:childTnLst>
                              <p:par>
                                <p:cTn id="16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1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2000"/>
                            </p:stCondLst>
                            <p:childTnLst>
                              <p:par>
                                <p:cTn id="17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5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9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8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3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8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7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40000"/>
                            </p:stCondLst>
                            <p:childTnLst>
                              <p:par>
                                <p:cTn id="18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1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CustomShape 1"/>
          <p:cNvSpPr/>
          <p:nvPr/>
        </p:nvSpPr>
        <p:spPr>
          <a:xfrm>
            <a:off x="3143160" y="214200"/>
            <a:ext cx="264276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50000"/>
              </a:lnSpc>
            </a:pPr>
            <a:r>
              <a:rPr b="1" lang="ru-RU" sz="4400" spc="-1" strike="noStrike" u="sng">
                <a:solidFill>
                  <a:srgbClr val="218eb1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Пример:</a:t>
            </a:r>
            <a:endParaRPr/>
          </a:p>
        </p:txBody>
      </p:sp>
      <p:sp>
        <p:nvSpPr>
          <p:cNvPr id="689" name="CustomShape 2"/>
          <p:cNvSpPr/>
          <p:nvPr/>
        </p:nvSpPr>
        <p:spPr>
          <a:xfrm>
            <a:off x="571320" y="1428840"/>
            <a:ext cx="2857320" cy="200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i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Вычислите</a:t>
            </a:r>
            <a:r>
              <a:rPr i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lg8 + lg18_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endParaRPr/>
          </a:p>
          <a:p>
            <a:pPr>
              <a:lnSpc>
                <a:spcPct val="15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 lg2 + lg3</a:t>
            </a:r>
            <a:endParaRPr/>
          </a:p>
        </p:txBody>
      </p:sp>
      <p:sp>
        <p:nvSpPr>
          <p:cNvPr id="690" name="CustomShape 3"/>
          <p:cNvSpPr/>
          <p:nvPr/>
        </p:nvSpPr>
        <p:spPr>
          <a:xfrm>
            <a:off x="2763000" y="2500200"/>
            <a:ext cx="43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=</a:t>
            </a:r>
            <a:endParaRPr/>
          </a:p>
        </p:txBody>
      </p:sp>
      <p:sp>
        <p:nvSpPr>
          <p:cNvPr id="691" name="CustomShape 4"/>
          <p:cNvSpPr/>
          <p:nvPr/>
        </p:nvSpPr>
        <p:spPr>
          <a:xfrm>
            <a:off x="3143160" y="2000160"/>
            <a:ext cx="2714400" cy="143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 (8*18)_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endParaRPr/>
          </a:p>
          <a:p>
            <a:pPr>
              <a:lnSpc>
                <a:spcPct val="15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 (2  *3)</a:t>
            </a:r>
            <a:endParaRPr/>
          </a:p>
        </p:txBody>
      </p:sp>
      <p:sp>
        <p:nvSpPr>
          <p:cNvPr id="692" name="CustomShape 5"/>
          <p:cNvSpPr/>
          <p:nvPr/>
        </p:nvSpPr>
        <p:spPr>
          <a:xfrm>
            <a:off x="4143240" y="2786040"/>
            <a:ext cx="56520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693" name="CustomShape 6"/>
          <p:cNvSpPr/>
          <p:nvPr/>
        </p:nvSpPr>
        <p:spPr>
          <a:xfrm>
            <a:off x="5500800" y="1928880"/>
            <a:ext cx="1499760" cy="194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</a:t>
            </a: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lg144_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endParaRPr/>
          </a:p>
          <a:p>
            <a:pPr>
              <a:lnSpc>
                <a:spcPct val="15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lg12</a:t>
            </a:r>
            <a:endParaRPr/>
          </a:p>
        </p:txBody>
      </p:sp>
      <p:sp>
        <p:nvSpPr>
          <p:cNvPr id="694" name="CustomShape 7"/>
          <p:cNvSpPr/>
          <p:nvPr/>
        </p:nvSpPr>
        <p:spPr>
          <a:xfrm>
            <a:off x="5120640" y="2500200"/>
            <a:ext cx="43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=</a:t>
            </a:r>
            <a:endParaRPr/>
          </a:p>
        </p:txBody>
      </p:sp>
      <p:sp>
        <p:nvSpPr>
          <p:cNvPr id="695" name="CustomShape 8"/>
          <p:cNvSpPr/>
          <p:nvPr/>
        </p:nvSpPr>
        <p:spPr>
          <a:xfrm>
            <a:off x="7143840" y="1928880"/>
            <a:ext cx="1499760" cy="194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</a:t>
            </a:r>
            <a:r>
              <a:rPr lang="ru-RU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lg12_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endParaRPr/>
          </a:p>
          <a:p>
            <a:pPr>
              <a:lnSpc>
                <a:spcPct val="15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</a:t>
            </a: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lg12</a:t>
            </a:r>
            <a:endParaRPr/>
          </a:p>
        </p:txBody>
      </p:sp>
      <p:sp>
        <p:nvSpPr>
          <p:cNvPr id="696" name="CustomShape 9"/>
          <p:cNvSpPr/>
          <p:nvPr/>
        </p:nvSpPr>
        <p:spPr>
          <a:xfrm>
            <a:off x="6763680" y="2500200"/>
            <a:ext cx="43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=</a:t>
            </a:r>
            <a:endParaRPr/>
          </a:p>
        </p:txBody>
      </p:sp>
      <p:sp>
        <p:nvSpPr>
          <p:cNvPr id="697" name="CustomShape 10"/>
          <p:cNvSpPr/>
          <p:nvPr/>
        </p:nvSpPr>
        <p:spPr>
          <a:xfrm>
            <a:off x="8192160" y="2500200"/>
            <a:ext cx="43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=</a:t>
            </a:r>
            <a:endParaRPr/>
          </a:p>
        </p:txBody>
      </p:sp>
      <p:sp>
        <p:nvSpPr>
          <p:cNvPr id="698" name="CustomShape 11"/>
          <p:cNvSpPr/>
          <p:nvPr/>
        </p:nvSpPr>
        <p:spPr>
          <a:xfrm>
            <a:off x="8561520" y="2428920"/>
            <a:ext cx="4053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699" name="CustomShape 12"/>
          <p:cNvSpPr/>
          <p:nvPr/>
        </p:nvSpPr>
        <p:spPr>
          <a:xfrm>
            <a:off x="7995600" y="2214720"/>
            <a:ext cx="30924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700" name="CustomShape 13"/>
          <p:cNvSpPr/>
          <p:nvPr/>
        </p:nvSpPr>
        <p:spPr>
          <a:xfrm>
            <a:off x="155160" y="2428920"/>
            <a:ext cx="4784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i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1)</a:t>
            </a:r>
            <a:endParaRPr/>
          </a:p>
        </p:txBody>
      </p:sp>
      <p:sp>
        <p:nvSpPr>
          <p:cNvPr id="701" name="CustomShape 14"/>
          <p:cNvSpPr/>
          <p:nvPr/>
        </p:nvSpPr>
        <p:spPr>
          <a:xfrm>
            <a:off x="155160" y="4714920"/>
            <a:ext cx="4784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i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2)</a:t>
            </a:r>
            <a:endParaRPr/>
          </a:p>
        </p:txBody>
      </p:sp>
      <p:sp>
        <p:nvSpPr>
          <p:cNvPr id="702" name="CustomShape 15"/>
          <p:cNvSpPr/>
          <p:nvPr/>
        </p:nvSpPr>
        <p:spPr>
          <a:xfrm>
            <a:off x="249840" y="4714920"/>
            <a:ext cx="78332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log  11 – log  44 = log        = log        = -2  </a:t>
            </a:r>
            <a:endParaRPr/>
          </a:p>
        </p:txBody>
      </p:sp>
      <p:sp>
        <p:nvSpPr>
          <p:cNvPr id="703" name="CustomShape 16"/>
          <p:cNvSpPr/>
          <p:nvPr/>
        </p:nvSpPr>
        <p:spPr>
          <a:xfrm>
            <a:off x="1207800" y="49291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704" name="CustomShape 17"/>
          <p:cNvSpPr/>
          <p:nvPr/>
        </p:nvSpPr>
        <p:spPr>
          <a:xfrm>
            <a:off x="2636640" y="49291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705" name="CustomShape 18"/>
          <p:cNvSpPr/>
          <p:nvPr/>
        </p:nvSpPr>
        <p:spPr>
          <a:xfrm>
            <a:off x="4065480" y="49291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706" name="CustomShape 19"/>
          <p:cNvSpPr/>
          <p:nvPr/>
        </p:nvSpPr>
        <p:spPr>
          <a:xfrm>
            <a:off x="5857920" y="4643280"/>
            <a:ext cx="7099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____ </a:t>
            </a:r>
            <a:endParaRPr/>
          </a:p>
        </p:txBody>
      </p:sp>
      <p:sp>
        <p:nvSpPr>
          <p:cNvPr id="707" name="CustomShape 20"/>
          <p:cNvSpPr/>
          <p:nvPr/>
        </p:nvSpPr>
        <p:spPr>
          <a:xfrm>
            <a:off x="5637240" y="49291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708" name="CustomShape 21"/>
          <p:cNvSpPr/>
          <p:nvPr/>
        </p:nvSpPr>
        <p:spPr>
          <a:xfrm>
            <a:off x="4289760" y="4643280"/>
            <a:ext cx="6382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____</a:t>
            </a:r>
            <a:endParaRPr/>
          </a:p>
        </p:txBody>
      </p:sp>
      <p:sp>
        <p:nvSpPr>
          <p:cNvPr id="709" name="CustomShape 22"/>
          <p:cNvSpPr/>
          <p:nvPr/>
        </p:nvSpPr>
        <p:spPr>
          <a:xfrm>
            <a:off x="4413600" y="4643280"/>
            <a:ext cx="469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11</a:t>
            </a:r>
            <a:endParaRPr/>
          </a:p>
        </p:txBody>
      </p:sp>
      <p:sp>
        <p:nvSpPr>
          <p:cNvPr id="710" name="CustomShape 23"/>
          <p:cNvSpPr/>
          <p:nvPr/>
        </p:nvSpPr>
        <p:spPr>
          <a:xfrm>
            <a:off x="4413600" y="4857840"/>
            <a:ext cx="469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44</a:t>
            </a:r>
            <a:endParaRPr/>
          </a:p>
        </p:txBody>
      </p:sp>
      <p:sp>
        <p:nvSpPr>
          <p:cNvPr id="711" name="CustomShape 24"/>
          <p:cNvSpPr/>
          <p:nvPr/>
        </p:nvSpPr>
        <p:spPr>
          <a:xfrm>
            <a:off x="5994360" y="464328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1</a:t>
            </a:r>
            <a:endParaRPr/>
          </a:p>
        </p:txBody>
      </p:sp>
      <p:sp>
        <p:nvSpPr>
          <p:cNvPr id="712" name="CustomShape 25"/>
          <p:cNvSpPr/>
          <p:nvPr/>
        </p:nvSpPr>
        <p:spPr>
          <a:xfrm>
            <a:off x="5994360" y="48578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4</a:t>
            </a:r>
            <a:endParaRPr/>
          </a:p>
        </p:txBody>
      </p:sp>
    </p:spTree>
  </p:cSld>
  <p:transition spd="slow">
    <p:fade thruBlk="true"/>
  </p:transition>
  <p:timing>
    <p:tnLst>
      <p:par>
        <p:cTn id="192" dur="indefinite" restart="never" nodeType="tmRoot">
          <p:childTnLst>
            <p:seq>
              <p:cTn id="19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TextShape 1"/>
          <p:cNvSpPr txBox="1"/>
          <p:nvPr/>
        </p:nvSpPr>
        <p:spPr>
          <a:xfrm>
            <a:off x="500040" y="642960"/>
            <a:ext cx="8229240" cy="13712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Логарифмирование 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
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алгебраических выражений</a:t>
            </a:r>
            <a:endParaRPr/>
          </a:p>
        </p:txBody>
      </p:sp>
      <p:sp>
        <p:nvSpPr>
          <p:cNvPr id="714" name="TextShape 2"/>
          <p:cNvSpPr txBox="1"/>
          <p:nvPr/>
        </p:nvSpPr>
        <p:spPr>
          <a:xfrm>
            <a:off x="500040" y="2714760"/>
            <a:ext cx="8152920" cy="2285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ctr">
              <a:lnSpc>
                <a:spcPct val="15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</a:t>
            </a: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Если число </a:t>
            </a:r>
            <a:r>
              <a:rPr lang="ru-RU" sz="4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dventure"/>
              </a:rPr>
              <a:t>х</a:t>
            </a: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представлено алгебраическим выражением, то логарифм любого выражения  можно выразить через логарифмы составляющих его чисел.</a:t>
            </a:r>
            <a:endParaRPr/>
          </a:p>
        </p:txBody>
      </p:sp>
    </p:spTree>
  </p:cSld>
  <p:transition spd="slow">
    <p:cover dir="r"/>
  </p:transition>
  <p:timing>
    <p:tnLst>
      <p:par>
        <p:cTn id="194" dur="indefinite" restart="never" nodeType="tmRoot">
          <p:childTnLst>
            <p:seq>
              <p:cTn id="195" dur="indefinite" nodeType="mainSeq"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nodeType="after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0" dur="10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1" dur="10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2" dur="10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03"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>
                                            <p:txEl>
                                              <p:pRg st="0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7" dur="2000"/>
                                        <p:tgtEl>
                                          <p:spTgt spid="714">
                                            <p:txEl>
                                              <p:pRg st="0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08" dur="2000" fill="hold"/>
                                        <p:tgtEl>
                                          <p:spTgt spid="714">
                                            <p:txEl>
                                              <p:pRg st="0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9" dur="2000" fill="hold"/>
                                        <p:tgtEl>
                                          <p:spTgt spid="714">
                                            <p:txEl>
                                              <p:pRg st="0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TextShape 1"/>
          <p:cNvSpPr txBox="1"/>
          <p:nvPr/>
        </p:nvSpPr>
        <p:spPr>
          <a:xfrm>
            <a:off x="457200" y="457200"/>
            <a:ext cx="8229240" cy="13712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Потенцирование 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
</a:t>
            </a: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логарифмических выражений</a:t>
            </a:r>
            <a:endParaRPr/>
          </a:p>
        </p:txBody>
      </p:sp>
      <p:sp>
        <p:nvSpPr>
          <p:cNvPr id="716" name="TextShape 2"/>
          <p:cNvSpPr txBox="1"/>
          <p:nvPr/>
        </p:nvSpPr>
        <p:spPr>
          <a:xfrm>
            <a:off x="500040" y="2500200"/>
            <a:ext cx="8076960" cy="2285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ctr">
              <a:lnSpc>
                <a:spcPct val="150000"/>
              </a:lnSpc>
            </a:pPr>
            <a:r>
              <a:rPr lang="ru-RU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</a:t>
            </a: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Переход от логарифмического выражения к алгебраическому называется потенцированием, то есть,   произвести действие, обратное логарифмированию.</a:t>
            </a:r>
            <a:endParaRPr/>
          </a:p>
        </p:txBody>
      </p:sp>
    </p:spTree>
  </p:cSld>
  <p:transition spd="slow">
    <p:cover dir="r"/>
  </p:transition>
  <p:timing>
    <p:tnLst>
      <p:par>
        <p:cTn id="210" dur="indefinite" restart="never" nodeType="tmRoot">
          <p:childTnLst>
            <p:seq>
              <p:cTn id="211" dur="indefinite" nodeType="mainSeq"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nodeType="after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6" dur="1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7" dur="1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8" dur="1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9" dur="1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20"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>
                                            <p:txEl>
                                              <p:pRg st="0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4" dur="1000"/>
                                        <p:tgtEl>
                                          <p:spTgt spid="716">
                                            <p:txEl>
                                              <p:pRg st="0" end="1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25" dur="1000" fill="hold"/>
                                        <p:tgtEl>
                                          <p:spTgt spid="716">
                                            <p:txEl>
                                              <p:pRg st="0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6" dur="1000" fill="hold"/>
                                        <p:tgtEl>
                                          <p:spTgt spid="716">
                                            <p:txEl>
                                              <p:pRg st="0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CustomShape 1"/>
          <p:cNvSpPr/>
          <p:nvPr/>
        </p:nvSpPr>
        <p:spPr>
          <a:xfrm>
            <a:off x="3143160" y="142920"/>
            <a:ext cx="264276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50000"/>
              </a:lnSpc>
            </a:pPr>
            <a:r>
              <a:rPr b="1" lang="ru-RU" sz="4400" spc="-1" strike="noStrike" u="sng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Пример:</a:t>
            </a:r>
            <a:endParaRPr/>
          </a:p>
        </p:txBody>
      </p:sp>
      <p:sp>
        <p:nvSpPr>
          <p:cNvPr id="718" name="CustomShape 2"/>
          <p:cNvSpPr/>
          <p:nvPr/>
        </p:nvSpPr>
        <p:spPr>
          <a:xfrm>
            <a:off x="795600" y="1500120"/>
            <a:ext cx="14810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i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Найти</a:t>
            </a: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X,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если  </a:t>
            </a:r>
            <a:endParaRPr/>
          </a:p>
        </p:txBody>
      </p:sp>
      <p:sp>
        <p:nvSpPr>
          <p:cNvPr id="719" name="CustomShape 3"/>
          <p:cNvSpPr/>
          <p:nvPr/>
        </p:nvSpPr>
        <p:spPr>
          <a:xfrm>
            <a:off x="6494400" y="22147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1</a:t>
            </a:r>
            <a:endParaRPr/>
          </a:p>
        </p:txBody>
      </p:sp>
      <p:sp>
        <p:nvSpPr>
          <p:cNvPr id="720" name="CustomShape 4"/>
          <p:cNvSpPr/>
          <p:nvPr/>
        </p:nvSpPr>
        <p:spPr>
          <a:xfrm>
            <a:off x="1362960" y="2214720"/>
            <a:ext cx="74552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log  x = 2 log  5 +    log  36  -     log  125</a:t>
            </a:r>
            <a:endParaRPr/>
          </a:p>
        </p:txBody>
      </p:sp>
      <p:sp>
        <p:nvSpPr>
          <p:cNvPr id="721" name="CustomShape 5"/>
          <p:cNvSpPr/>
          <p:nvPr/>
        </p:nvSpPr>
        <p:spPr>
          <a:xfrm>
            <a:off x="2350800" y="24289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22" name="CustomShape 6"/>
          <p:cNvSpPr/>
          <p:nvPr/>
        </p:nvSpPr>
        <p:spPr>
          <a:xfrm>
            <a:off x="5422680" y="24289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23" name="CustomShape 7"/>
          <p:cNvSpPr/>
          <p:nvPr/>
        </p:nvSpPr>
        <p:spPr>
          <a:xfrm>
            <a:off x="3851280" y="24289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24" name="CustomShape 8"/>
          <p:cNvSpPr/>
          <p:nvPr/>
        </p:nvSpPr>
        <p:spPr>
          <a:xfrm>
            <a:off x="7280280" y="24289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25" name="CustomShape 9"/>
          <p:cNvSpPr/>
          <p:nvPr/>
        </p:nvSpPr>
        <p:spPr>
          <a:xfrm>
            <a:off x="4717440" y="2214720"/>
            <a:ext cx="409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__</a:t>
            </a:r>
            <a:endParaRPr/>
          </a:p>
        </p:txBody>
      </p:sp>
      <p:sp>
        <p:nvSpPr>
          <p:cNvPr id="726" name="CustomShape 10"/>
          <p:cNvSpPr/>
          <p:nvPr/>
        </p:nvSpPr>
        <p:spPr>
          <a:xfrm>
            <a:off x="6432480" y="2214720"/>
            <a:ext cx="5241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___</a:t>
            </a:r>
            <a:endParaRPr/>
          </a:p>
        </p:txBody>
      </p:sp>
      <p:sp>
        <p:nvSpPr>
          <p:cNvPr id="727" name="CustomShape 11"/>
          <p:cNvSpPr/>
          <p:nvPr/>
        </p:nvSpPr>
        <p:spPr>
          <a:xfrm flipH="1">
            <a:off x="4786200" y="2428920"/>
            <a:ext cx="311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/>
          </a:p>
        </p:txBody>
      </p:sp>
      <p:sp>
        <p:nvSpPr>
          <p:cNvPr id="728" name="CustomShape 12"/>
          <p:cNvSpPr/>
          <p:nvPr/>
        </p:nvSpPr>
        <p:spPr>
          <a:xfrm>
            <a:off x="6494400" y="24289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3</a:t>
            </a:r>
            <a:endParaRPr/>
          </a:p>
        </p:txBody>
      </p:sp>
      <p:sp>
        <p:nvSpPr>
          <p:cNvPr id="729" name="CustomShape 13"/>
          <p:cNvSpPr/>
          <p:nvPr/>
        </p:nvSpPr>
        <p:spPr>
          <a:xfrm>
            <a:off x="4779720" y="221472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1</a:t>
            </a:r>
            <a:endParaRPr/>
          </a:p>
        </p:txBody>
      </p:sp>
      <p:sp>
        <p:nvSpPr>
          <p:cNvPr id="730" name="CustomShape 14"/>
          <p:cNvSpPr/>
          <p:nvPr/>
        </p:nvSpPr>
        <p:spPr>
          <a:xfrm>
            <a:off x="3805560" y="3214800"/>
            <a:ext cx="1398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i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Решение:</a:t>
            </a:r>
            <a:endParaRPr/>
          </a:p>
        </p:txBody>
      </p:sp>
      <p:sp>
        <p:nvSpPr>
          <p:cNvPr id="731" name="CustomShape 15"/>
          <p:cNvSpPr/>
          <p:nvPr/>
        </p:nvSpPr>
        <p:spPr>
          <a:xfrm>
            <a:off x="1577880" y="3714840"/>
            <a:ext cx="58762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log  x = 2 log  5 + log  6 - log  5</a:t>
            </a:r>
            <a:endParaRPr/>
          </a:p>
        </p:txBody>
      </p:sp>
      <p:sp>
        <p:nvSpPr>
          <p:cNvPr id="732" name="CustomShape 16"/>
          <p:cNvSpPr/>
          <p:nvPr/>
        </p:nvSpPr>
        <p:spPr>
          <a:xfrm>
            <a:off x="2422440" y="39290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33" name="CustomShape 17"/>
          <p:cNvSpPr/>
          <p:nvPr/>
        </p:nvSpPr>
        <p:spPr>
          <a:xfrm>
            <a:off x="5208480" y="39290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34" name="CustomShape 18"/>
          <p:cNvSpPr/>
          <p:nvPr/>
        </p:nvSpPr>
        <p:spPr>
          <a:xfrm>
            <a:off x="3922560" y="39290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35" name="CustomShape 19"/>
          <p:cNvSpPr/>
          <p:nvPr/>
        </p:nvSpPr>
        <p:spPr>
          <a:xfrm>
            <a:off x="6422760" y="39290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36" name="CustomShape 20"/>
          <p:cNvSpPr/>
          <p:nvPr/>
        </p:nvSpPr>
        <p:spPr>
          <a:xfrm>
            <a:off x="4786200" y="371484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7" name="CustomShape 21"/>
          <p:cNvSpPr/>
          <p:nvPr/>
        </p:nvSpPr>
        <p:spPr>
          <a:xfrm>
            <a:off x="6500880" y="371484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8" name="CustomShape 22"/>
          <p:cNvSpPr/>
          <p:nvPr/>
        </p:nvSpPr>
        <p:spPr>
          <a:xfrm>
            <a:off x="6357960" y="392904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9" name="CustomShape 23"/>
          <p:cNvSpPr/>
          <p:nvPr/>
        </p:nvSpPr>
        <p:spPr>
          <a:xfrm>
            <a:off x="2460240" y="4429080"/>
            <a:ext cx="41907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log  x = log  5 + log  6</a:t>
            </a:r>
            <a:endParaRPr/>
          </a:p>
        </p:txBody>
      </p:sp>
      <p:sp>
        <p:nvSpPr>
          <p:cNvPr id="740" name="CustomShape 24"/>
          <p:cNvSpPr/>
          <p:nvPr/>
        </p:nvSpPr>
        <p:spPr>
          <a:xfrm>
            <a:off x="3222360" y="464328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41" name="CustomShape 25"/>
          <p:cNvSpPr/>
          <p:nvPr/>
        </p:nvSpPr>
        <p:spPr>
          <a:xfrm>
            <a:off x="5776560" y="464328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42" name="CustomShape 26"/>
          <p:cNvSpPr/>
          <p:nvPr/>
        </p:nvSpPr>
        <p:spPr>
          <a:xfrm>
            <a:off x="4462920" y="464328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43" name="CustomShape 27"/>
          <p:cNvSpPr/>
          <p:nvPr/>
        </p:nvSpPr>
        <p:spPr>
          <a:xfrm>
            <a:off x="7312320" y="4643280"/>
            <a:ext cx="18828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4" name="CustomShape 28"/>
          <p:cNvSpPr/>
          <p:nvPr/>
        </p:nvSpPr>
        <p:spPr>
          <a:xfrm>
            <a:off x="5633640" y="4429080"/>
            <a:ext cx="18828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5" name="CustomShape 29"/>
          <p:cNvSpPr/>
          <p:nvPr/>
        </p:nvSpPr>
        <p:spPr>
          <a:xfrm>
            <a:off x="3091320" y="5072040"/>
            <a:ext cx="29001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log  x = log  30</a:t>
            </a:r>
            <a:endParaRPr/>
          </a:p>
        </p:txBody>
      </p:sp>
      <p:sp>
        <p:nvSpPr>
          <p:cNvPr id="746" name="CustomShape 30"/>
          <p:cNvSpPr/>
          <p:nvPr/>
        </p:nvSpPr>
        <p:spPr>
          <a:xfrm>
            <a:off x="3793680" y="52862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47" name="CustomShape 31"/>
          <p:cNvSpPr/>
          <p:nvPr/>
        </p:nvSpPr>
        <p:spPr>
          <a:xfrm>
            <a:off x="6351120" y="528624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8" name="CustomShape 32"/>
          <p:cNvSpPr/>
          <p:nvPr/>
        </p:nvSpPr>
        <p:spPr>
          <a:xfrm>
            <a:off x="5034240" y="5286240"/>
            <a:ext cx="32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7</a:t>
            </a:r>
            <a:endParaRPr/>
          </a:p>
        </p:txBody>
      </p:sp>
      <p:sp>
        <p:nvSpPr>
          <p:cNvPr id="749" name="CustomShape 33"/>
          <p:cNvSpPr/>
          <p:nvPr/>
        </p:nvSpPr>
        <p:spPr>
          <a:xfrm>
            <a:off x="7883640" y="5286240"/>
            <a:ext cx="18828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0" name="CustomShape 34"/>
          <p:cNvSpPr/>
          <p:nvPr/>
        </p:nvSpPr>
        <p:spPr>
          <a:xfrm>
            <a:off x="6205320" y="5072040"/>
            <a:ext cx="18828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1" name="CustomShape 35"/>
          <p:cNvSpPr/>
          <p:nvPr/>
        </p:nvSpPr>
        <p:spPr>
          <a:xfrm>
            <a:off x="3840120" y="5643720"/>
            <a:ext cx="1476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x = 30 </a:t>
            </a:r>
            <a:endParaRPr/>
          </a:p>
        </p:txBody>
      </p:sp>
    </p:spTree>
  </p:cSld>
  <p:transition spd="slow">
    <p:fade thruBlk="true"/>
  </p:transition>
  <p:timing>
    <p:tnLst>
      <p:par>
        <p:cTn id="227" dur="indefinite" restart="never" nodeType="tmRoot">
          <p:childTnLst>
            <p:seq>
              <p:cTn id="2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TextShape 1"/>
          <p:cNvSpPr txBox="1"/>
          <p:nvPr/>
        </p:nvSpPr>
        <p:spPr>
          <a:xfrm>
            <a:off x="785880" y="285840"/>
            <a:ext cx="7470360" cy="987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Частоту любого звука можно выразить формулой</a:t>
            </a:r>
            <a:endParaRPr/>
          </a:p>
        </p:txBody>
      </p:sp>
      <p:sp>
        <p:nvSpPr>
          <p:cNvPr id="753" name="CustomShape 2"/>
          <p:cNvSpPr/>
          <p:nvPr/>
        </p:nvSpPr>
        <p:spPr>
          <a:xfrm>
            <a:off x="0" y="0"/>
            <a:ext cx="9143640" cy="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4" name="CustomShape 3"/>
          <p:cNvSpPr/>
          <p:nvPr/>
        </p:nvSpPr>
        <p:spPr>
          <a:xfrm>
            <a:off x="0" y="0"/>
            <a:ext cx="9143640" cy="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5" name="CustomShape 4"/>
          <p:cNvSpPr/>
          <p:nvPr/>
        </p:nvSpPr>
        <p:spPr>
          <a:xfrm>
            <a:off x="714240" y="3143160"/>
            <a:ext cx="7848360" cy="3366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Ноте «до» соответствует частота, равная </a:t>
            </a:r>
            <a:r>
              <a:rPr b="1" i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</a:t>
            </a: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колебаниям в секунду.</a:t>
            </a:r>
            <a:endParaRPr/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 октаве частота колебаний нижнего звука в 2 раза меньше верхнего. </a:t>
            </a:r>
            <a:endParaRPr/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Тогда ноте «до» 1-й октавы будут соответствовать </a:t>
            </a:r>
            <a:r>
              <a:rPr b="1" i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2n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колебания в </a:t>
            </a:r>
            <a:endParaRPr/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секунду, а ноте «до» 3-й октавы -                 колебания в секунду  и т.д.</a:t>
            </a:r>
            <a:endParaRPr/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Обозначим все ноты хроматической гаммы номерами </a:t>
            </a:r>
            <a:r>
              <a:rPr b="1" i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р</a:t>
            </a: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. </a:t>
            </a:r>
            <a:endParaRPr/>
          </a:p>
        </p:txBody>
      </p:sp>
    </p:spTree>
  </p:cSld>
  <p:transition spd="slow">
    <p:cover dir="r"/>
  </p:transition>
  <p:timing>
    <p:tnLst>
      <p:par>
        <p:cTn id="229" dur="indefinite" restart="never" nodeType="tmRoot">
          <p:childTnLst>
            <p:seq>
              <p:cTn id="230" dur="indefinite" nodeType="mainSeq"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nodeType="after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235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nodeType="after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9" dur="1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0" dur="1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1" dur="1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500"/>
                            </p:stCondLst>
                            <p:childTnLst>
                              <p:par>
                                <p:cTn id="243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5" dur="1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6" dur="1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7" dur="1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TextShape 1"/>
          <p:cNvSpPr txBox="1"/>
          <p:nvPr/>
        </p:nvSpPr>
        <p:spPr>
          <a:xfrm>
            <a:off x="1000080" y="571320"/>
            <a:ext cx="7470360" cy="987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Логарифмируя эту формулу, получаем</a:t>
            </a:r>
            <a:endParaRPr/>
          </a:p>
        </p:txBody>
      </p:sp>
      <p:sp>
        <p:nvSpPr>
          <p:cNvPr id="757" name="CustomShape 2"/>
          <p:cNvSpPr/>
          <p:nvPr/>
        </p:nvSpPr>
        <p:spPr>
          <a:xfrm>
            <a:off x="0" y="0"/>
            <a:ext cx="9143640" cy="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 spd="slow">
    <p:cover dir="r"/>
  </p:transition>
  <p:timing>
    <p:tnLst>
      <p:par>
        <p:cTn id="248" dur="indefinite" restart="never" nodeType="tmRoot">
          <p:childTnLst>
            <p:seq>
              <p:cTn id="249" dur="indefinite" nodeType="mainSeq">
                <p:childTnLst>
                  <p:par>
                    <p:cTn id="250" fill="hold">
                      <p:stCondLst>
                        <p:cond delay="0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nodeType="after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4" dur="20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5" dur="20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6" dur="20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57" dur="20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000"/>
                            </p:stCondLst>
                            <p:childTnLst>
                              <p:par>
                                <p:cTn id="259" nodeType="afterEffect" fill="hold" presetClass="entr" presetID="4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 additive="repl">
                                        <p:cTn id="261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TextShape 1"/>
          <p:cNvSpPr txBox="1"/>
          <p:nvPr/>
        </p:nvSpPr>
        <p:spPr>
          <a:xfrm>
            <a:off x="1000080" y="10000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Принимая частоту самого низкого «до» за единицу </a:t>
            </a:r>
            <a:r>
              <a:rPr b="1" i="1"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n=1</a:t>
            </a:r>
            <a:r>
              <a:rPr b="1"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 и приводя логарифмы к основанию </a:t>
            </a:r>
            <a:r>
              <a:rPr b="1" i="1"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2</a:t>
            </a:r>
            <a:r>
              <a:rPr b="1" lang="ru-RU" sz="3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, имеем</a:t>
            </a:r>
            <a:endParaRPr/>
          </a:p>
        </p:txBody>
      </p:sp>
      <p:sp>
        <p:nvSpPr>
          <p:cNvPr id="759" name="CustomShape 2"/>
          <p:cNvSpPr/>
          <p:nvPr/>
        </p:nvSpPr>
        <p:spPr>
          <a:xfrm>
            <a:off x="0" y="3233880"/>
            <a:ext cx="9143640" cy="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 spd="slow">
    <p:cover dir="r"/>
  </p:transition>
  <p:timing>
    <p:tnLst>
      <p:par>
        <p:cTn id="262" dur="indefinite" restart="never" nodeType="tmRoot">
          <p:childTnLst>
            <p:seq>
              <p:cTn id="263" dur="indefinite" nodeType="mainSeq"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268" dur="2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2000"/>
                            </p:stCondLst>
                            <p:childTnLst>
                              <p:par>
                                <p:cTn id="270" nodeType="after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272" dur="2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TextShape 1"/>
          <p:cNvSpPr txBox="1"/>
          <p:nvPr/>
        </p:nvSpPr>
        <p:spPr>
          <a:xfrm>
            <a:off x="500040" y="714240"/>
            <a:ext cx="8229240" cy="442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Свойства монотонности логарифмов</a:t>
            </a:r>
            <a:endParaRPr/>
          </a:p>
        </p:txBody>
      </p:sp>
      <p:sp>
        <p:nvSpPr>
          <p:cNvPr id="761" name="TextShape 2"/>
          <p:cNvSpPr txBox="1"/>
          <p:nvPr/>
        </p:nvSpPr>
        <p:spPr>
          <a:xfrm>
            <a:off x="142920" y="2214720"/>
            <a:ext cx="4971600" cy="1752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</a:pPr>
            <a:r>
              <a:rPr lang="ru-RU" sz="2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 Unicode MS"/>
              </a:rPr>
              <a:t>   </a:t>
            </a: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Unicode MS"/>
              </a:rPr>
              <a:t>Если a &gt; 1 и b &gt; c, то</a:t>
            </a:r>
            <a:endParaRPr/>
          </a:p>
          <a:p>
            <a:pPr marL="343080" indent="-342720">
              <a:lnSpc>
                <a:spcPct val="100000"/>
              </a:lnSpc>
            </a:pPr>
            <a:endParaRPr/>
          </a:p>
          <a:p>
            <a:pPr marL="343080" indent="-342720">
              <a:lnSpc>
                <a:spcPct val="100000"/>
              </a:lnSpc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Unicode MS"/>
              </a:rPr>
              <a:t>   </a:t>
            </a: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Unicode MS"/>
              </a:rPr>
              <a:t>Если 0 &lt; a &lt; 1 и b &gt; c, то</a:t>
            </a: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ransition spd="slow">
    <p:cover dir="r"/>
  </p:transition>
  <p:timing>
    <p:tnLst>
      <p:par>
        <p:cTn id="273" dur="indefinite" restart="never" nodeType="tmRoot">
          <p:childTnLst>
            <p:seq>
              <p:cTn id="274" dur="indefinite" nodeType="mainSeq"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nodeType="afterEffect" fill="hold" presetClass="entr" presetID="4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9" dur="10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0" dur="10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1" dur="10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2" dur="10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83" dur="10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900"/>
                            </p:stCondLst>
                            <p:childTnLst>
                              <p:par>
                                <p:cTn id="285" nodeType="afterEffect" fill="hold" presetClass="entr" presetID="4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>
                                            <p:txEl>
                                              <p:p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7" dur="1000" fill="hold"/>
                                        <p:tgtEl>
                                          <p:spTgt spid="761">
                                            <p:txEl>
                                              <p:p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8" dur="1000" fill="hold"/>
                                        <p:tgtEl>
                                          <p:spTgt spid="761">
                                            <p:txEl>
                                              <p:p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9" dur="1000" fill="hold"/>
                                        <p:tgtEl>
                                          <p:spTgt spid="761">
                                            <p:txEl>
                                              <p:p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0" dur="1000" fill="hold"/>
                                        <p:tgtEl>
                                          <p:spTgt spid="761">
                                            <p:txEl>
                                              <p:p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91" dur="1000"/>
                                        <p:tgtEl>
                                          <p:spTgt spid="761">
                                            <p:txEl>
                                              <p:pRg st="0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6200"/>
                            </p:stCondLst>
                            <p:childTnLst>
                              <p:par>
                                <p:cTn id="293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295" dur="1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7200"/>
                            </p:stCondLst>
                            <p:childTnLst>
                              <p:par>
                                <p:cTn id="297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299" dur="1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8200"/>
                            </p:stCondLst>
                            <p:childTnLst>
                              <p:par>
                                <p:cTn id="301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303" dur="10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200"/>
                            </p:stCondLst>
                            <p:childTnLst>
                              <p:par>
                                <p:cTn id="305" nodeType="afterEffect" fill="hold" presetClass="entr" presetID="4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>
                                            <p:txEl>
                                              <p:pRg st="2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7" dur="1000" fill="hold"/>
                                        <p:tgtEl>
                                          <p:spTgt spid="761">
                                            <p:txEl>
                                              <p:pRg st="2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8" dur="1000" fill="hold"/>
                                        <p:tgtEl>
                                          <p:spTgt spid="761">
                                            <p:txEl>
                                              <p:pRg st="2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9" dur="1000" fill="hold"/>
                                        <p:tgtEl>
                                          <p:spTgt spid="761">
                                            <p:txEl>
                                              <p:pRg st="2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0" dur="1000" fill="hold"/>
                                        <p:tgtEl>
                                          <p:spTgt spid="761">
                                            <p:txEl>
                                              <p:pRg st="2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11" dur="1000"/>
                                        <p:tgtEl>
                                          <p:spTgt spid="761">
                                            <p:txEl>
                                              <p:pRg st="27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11700"/>
                            </p:stCondLst>
                            <p:childTnLst>
                              <p:par>
                                <p:cTn id="313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315" dur="5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2200"/>
                            </p:stCondLst>
                            <p:childTnLst>
                              <p:par>
                                <p:cTn id="317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319" dur="5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2700"/>
                            </p:stCondLst>
                            <p:childTnLst>
                              <p:par>
                                <p:cTn id="321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323" dur="500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CustomShape 1"/>
          <p:cNvSpPr/>
          <p:nvPr/>
        </p:nvSpPr>
        <p:spPr>
          <a:xfrm>
            <a:off x="1000080" y="2643120"/>
            <a:ext cx="7314840" cy="15519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Логарифмическая функция</a:t>
            </a:r>
            <a:endParaRPr/>
          </a:p>
        </p:txBody>
      </p:sp>
    </p:spTree>
  </p:cSld>
  <p:transition spd="slow">
    <p:cover dir="r"/>
  </p:transition>
  <p:timing>
    <p:tnLst>
      <p:par>
        <p:cTn id="324" dur="indefinite" restart="never" nodeType="tmRoot">
          <p:childTnLst>
            <p:seq>
              <p:cTn id="325" dur="indefinite" nodeType="mainSeq">
                <p:childTnLst>
                  <p:par>
                    <p:cTn id="326" fill="hold">
                      <p:stCondLst>
                        <p:cond delay="0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0" dur="20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1" dur="20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Picture 4" descr=""/>
          <p:cNvPicPr/>
          <p:nvPr/>
        </p:nvPicPr>
        <p:blipFill>
          <a:blip r:embed="rId1"/>
          <a:stretch/>
        </p:blipFill>
        <p:spPr>
          <a:xfrm>
            <a:off x="785880" y="857160"/>
            <a:ext cx="7427880" cy="557172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764" name="CustomShape 1"/>
          <p:cNvSpPr/>
          <p:nvPr/>
        </p:nvSpPr>
        <p:spPr>
          <a:xfrm>
            <a:off x="1476360" y="1484280"/>
            <a:ext cx="720360" cy="502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5" name="TextShape 2"/>
          <p:cNvSpPr txBox="1"/>
          <p:nvPr/>
        </p:nvSpPr>
        <p:spPr>
          <a:xfrm>
            <a:off x="714240" y="14292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c4ec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y = log</a:t>
            </a:r>
            <a:r>
              <a:rPr b="1" i="1" lang="ru-RU" sz="4400" spc="-1" strike="noStrike" baseline="-25000">
                <a:solidFill>
                  <a:srgbClr val="c4ec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a</a:t>
            </a:r>
            <a:r>
              <a:rPr b="1" i="1" lang="ru-RU" sz="4400" spc="-1" strike="noStrike">
                <a:solidFill>
                  <a:srgbClr val="c4ec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 x,  x</a:t>
            </a:r>
            <a:r>
              <a:rPr b="1" i="1" lang="ru-RU" sz="4400" spc="-1" strike="noStrike">
                <a:solidFill>
                  <a:srgbClr val="c4ec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&gt;0,  a&gt;0,  a≠1</a:t>
            </a:r>
            <a:r>
              <a:rPr b="1" lang="ru-RU" sz="4400" spc="-1" strike="noStrike">
                <a:solidFill>
                  <a:srgbClr val="c4ec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endParaRPr/>
          </a:p>
        </p:txBody>
      </p:sp>
    </p:spTree>
  </p:cSld>
  <p:transition spd="slow">
    <p:cover dir="r"/>
  </p:transition>
  <p:timing>
    <p:tnLst>
      <p:par>
        <p:cTn id="332" dur="indefinite" restart="never" nodeType="tmRoot">
          <p:childTnLst>
            <p:seq>
              <p:cTn id="333" dur="indefinite" nodeType="mainSeq"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nodeType="after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38"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1000"/>
                            </p:stCondLst>
                            <p:childTnLst>
                              <p:par>
                                <p:cTn id="340" nodeType="after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342" dur="20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icture 4" descr=""/>
          <p:cNvPicPr/>
          <p:nvPr/>
        </p:nvPicPr>
        <p:blipFill>
          <a:blip r:embed="rId1"/>
          <a:stretch/>
        </p:blipFill>
        <p:spPr>
          <a:xfrm>
            <a:off x="785880" y="428760"/>
            <a:ext cx="7703640" cy="585756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</p:spTree>
  </p:cSld>
  <p:transition spd="slow">
    <p:cover dir="r"/>
  </p:transition>
  <p:timing>
    <p:tnLst>
      <p:par>
        <p:cTn id="343" dur="indefinite" restart="never" nodeType="tmRoot">
          <p:childTnLst>
            <p:seq>
              <p:cTn id="344" dur="indefinite" nodeType="mainSeq"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nodeType="after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349" dur="20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Picture 4" descr=""/>
          <p:cNvPicPr/>
          <p:nvPr/>
        </p:nvPicPr>
        <p:blipFill>
          <a:blip r:embed="rId1"/>
          <a:stretch/>
        </p:blipFill>
        <p:spPr>
          <a:xfrm>
            <a:off x="714240" y="500040"/>
            <a:ext cx="7811640" cy="573372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768" name="CustomShape 1"/>
          <p:cNvSpPr/>
          <p:nvPr/>
        </p:nvSpPr>
        <p:spPr>
          <a:xfrm>
            <a:off x="7740720" y="692280"/>
            <a:ext cx="863280" cy="720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 spd="slow">
    <p:cover dir="r"/>
  </p:transition>
  <p:timing>
    <p:tnLst>
      <p:par>
        <p:cTn id="350" dur="indefinite" restart="never" nodeType="tmRoot">
          <p:childTnLst>
            <p:seq>
              <p:cTn id="351" dur="indefinite" nodeType="mainSeq">
                <p:childTnLst>
                  <p:par>
                    <p:cTn id="352" fill="hold">
                      <p:stCondLst>
                        <p:cond delay="0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nodeType="after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356" dur="10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TextShape 1"/>
          <p:cNvSpPr txBox="1"/>
          <p:nvPr/>
        </p:nvSpPr>
        <p:spPr>
          <a:xfrm>
            <a:off x="1143000" y="214200"/>
            <a:ext cx="6321240" cy="774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Джон Непер</a:t>
            </a:r>
            <a:endParaRPr/>
          </a:p>
        </p:txBody>
      </p:sp>
      <p:sp>
        <p:nvSpPr>
          <p:cNvPr id="770" name="TextShape 2"/>
          <p:cNvSpPr txBox="1"/>
          <p:nvPr/>
        </p:nvSpPr>
        <p:spPr>
          <a:xfrm>
            <a:off x="4643280" y="1214280"/>
            <a:ext cx="4284360" cy="4463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Шотландский математик -изобретатель логарифмов. </a:t>
            </a:r>
            <a:endParaRPr/>
          </a:p>
          <a:p>
            <a:pPr marL="343080" indent="-342720"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 1590-х годах пришел к идее логарифмических вычислений    и составил первые таблицы логарифмов, однако свой знаменитый труд “Описание удивительных таблиц логарифмов” опубликовал лишь в 1614 году. </a:t>
            </a:r>
            <a:endParaRPr/>
          </a:p>
          <a:p>
            <a:pPr marL="343080" indent="-342720"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Ему принадлежит определение логарифмов, объяснение их свойств, таблицы логарифмов синусов, косинусов, тангенсов и приложения логарифмов в сферической тригонометрии. </a:t>
            </a:r>
            <a:endParaRPr/>
          </a:p>
        </p:txBody>
      </p:sp>
      <p:pic>
        <p:nvPicPr>
          <p:cNvPr id="771" name="Picture 4" descr=""/>
          <p:cNvPicPr/>
          <p:nvPr/>
        </p:nvPicPr>
        <p:blipFill>
          <a:blip r:embed="rId1"/>
          <a:stretch/>
        </p:blipFill>
        <p:spPr>
          <a:xfrm>
            <a:off x="1042920" y="1197000"/>
            <a:ext cx="3338280" cy="4032000"/>
          </a:xfrm>
          <a:prstGeom prst="rect">
            <a:avLst/>
          </a:prstGeom>
          <a:ln w="228600">
            <a:solidFill>
              <a:srgbClr val="000000"/>
            </a:solidFill>
            <a:miter/>
          </a:ln>
          <a:effectLst>
            <a:innerShdw blurRad="76200">
              <a:srgbClr val="000000"/>
            </a:innerShdw>
          </a:effectLst>
        </p:spPr>
      </p:pic>
      <p:sp>
        <p:nvSpPr>
          <p:cNvPr id="772" name="CustomShape 3"/>
          <p:cNvSpPr/>
          <p:nvPr/>
        </p:nvSpPr>
        <p:spPr>
          <a:xfrm>
            <a:off x="1214280" y="5572080"/>
            <a:ext cx="3239640" cy="638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(1550 г.— 4 апреля 1617г.)</a:t>
            </a:r>
            <a:endParaRPr/>
          </a:p>
        </p:txBody>
      </p:sp>
    </p:spTree>
  </p:cSld>
  <p:transition spd="slow">
    <p:cover dir="r"/>
  </p:transition>
  <p:timing>
    <p:tnLst>
      <p:par>
        <p:cTn id="357" dur="indefinite" restart="never" nodeType="tmRoot">
          <p:childTnLst>
            <p:seq>
              <p:cTn id="358" dur="indefinite" nodeType="mainSeq">
                <p:childTnLst>
                  <p:par>
                    <p:cTn id="359" fill="hold">
                      <p:stCondLst>
                        <p:cond delay="0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nodeType="with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363" dur="20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nodeType="with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366" dur="20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nodeType="withEffect" fill="hold" presetClass="entr" presetID="16" presetSubtype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Vertical)" transition="in">
                                      <p:cBhvr additive="repl">
                                        <p:cTn id="369" dur="20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000"/>
                            </p:stCondLst>
                            <p:childTnLst>
                              <p:par>
                                <p:cTn id="371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3" dur="1000"/>
                                        <p:tgtEl>
                                          <p:spTgt spid="770">
                                            <p:txEl>
                                              <p:pRg st="0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74" dur="1000" fill="hold"/>
                                        <p:tgtEl>
                                          <p:spTgt spid="770">
                                            <p:txEl>
                                              <p:pRg st="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5" dur="1000" fill="hold"/>
                                        <p:tgtEl>
                                          <p:spTgt spid="770">
                                            <p:txEl>
                                              <p:pRg st="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7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0" end="2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9" dur="1000"/>
                                        <p:tgtEl>
                                          <p:spTgt spid="770">
                                            <p:txEl>
                                              <p:pRg st="60" end="2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0" dur="1000" fill="hold"/>
                                        <p:tgtEl>
                                          <p:spTgt spid="770">
                                            <p:txEl>
                                              <p:pRg st="60" end="26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1" dur="1000" fill="hold"/>
                                        <p:tgtEl>
                                          <p:spTgt spid="770">
                                            <p:txEl>
                                              <p:pRg st="60" end="26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4000"/>
                            </p:stCondLst>
                            <p:childTnLst>
                              <p:par>
                                <p:cTn id="383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69" end="4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5" dur="1000"/>
                                        <p:tgtEl>
                                          <p:spTgt spid="770">
                                            <p:txEl>
                                              <p:pRg st="269" end="4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6" dur="1000" fill="hold"/>
                                        <p:tgtEl>
                                          <p:spTgt spid="770">
                                            <p:txEl>
                                              <p:pRg st="269" end="44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7" dur="1000" fill="hold"/>
                                        <p:tgtEl>
                                          <p:spTgt spid="770">
                                            <p:txEl>
                                              <p:pRg st="269" end="44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TextShape 1"/>
          <p:cNvSpPr txBox="1"/>
          <p:nvPr/>
        </p:nvSpPr>
        <p:spPr>
          <a:xfrm>
            <a:off x="857160" y="14292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Логарифмы в музыке</a:t>
            </a:r>
            <a:endParaRPr/>
          </a:p>
        </p:txBody>
      </p:sp>
      <p:sp>
        <p:nvSpPr>
          <p:cNvPr id="774" name="CustomShape 2"/>
          <p:cNvSpPr/>
          <p:nvPr/>
        </p:nvSpPr>
        <p:spPr>
          <a:xfrm>
            <a:off x="0" y="1131840"/>
            <a:ext cx="9143640" cy="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75" name="Picture 4" descr=""/>
          <p:cNvPicPr/>
          <p:nvPr/>
        </p:nvPicPr>
        <p:blipFill>
          <a:blip r:embed="rId1"/>
          <a:srcRect l="0" t="0" r="9482" b="22343"/>
          <a:stretch/>
        </p:blipFill>
        <p:spPr>
          <a:xfrm>
            <a:off x="642960" y="2143080"/>
            <a:ext cx="2499840" cy="2571480"/>
          </a:xfrm>
          <a:prstGeom prst="rect">
            <a:avLst/>
          </a:prstGeom>
          <a:ln w="63360">
            <a:solidFill>
              <a:srgbClr val="333333"/>
            </a:solidFill>
            <a:round/>
          </a:ln>
          <a:effectLst>
            <a:outerShdw blurRad="381000" dir="5400000" dist="292100" rotWithShape="0" sx="-80000" sy="-18000">
              <a:srgbClr val="000000">
                <a:alpha val="22000"/>
              </a:srgbClr>
            </a:outerShdw>
          </a:effectLst>
          <a:scene3d>
            <a:camera prst="orthographicFront"/>
            <a:lightRig dir="t" rig="contrasting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76" name="CustomShape 3"/>
          <p:cNvSpPr/>
          <p:nvPr/>
        </p:nvSpPr>
        <p:spPr>
          <a:xfrm>
            <a:off x="1835280" y="5589720"/>
            <a:ext cx="3024000" cy="36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7" name="CustomShape 4"/>
          <p:cNvSpPr/>
          <p:nvPr/>
        </p:nvSpPr>
        <p:spPr>
          <a:xfrm>
            <a:off x="684360" y="4076640"/>
            <a:ext cx="3024000" cy="36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78" name="Picture 10" descr=""/>
          <p:cNvPicPr/>
          <p:nvPr/>
        </p:nvPicPr>
        <p:blipFill>
          <a:blip r:embed="rId2"/>
          <a:stretch/>
        </p:blipFill>
        <p:spPr>
          <a:xfrm>
            <a:off x="4286160" y="3143160"/>
            <a:ext cx="4660560" cy="33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79" name="CustomShape 5"/>
          <p:cNvSpPr/>
          <p:nvPr/>
        </p:nvSpPr>
        <p:spPr>
          <a:xfrm>
            <a:off x="3429000" y="1358280"/>
            <a:ext cx="5460480" cy="1462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Даже изящные искусства питаются ею</a:t>
            </a:r>
            <a:endParaRPr/>
          </a:p>
          <a:p>
            <a:pPr algn="r"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Разве музыкальная гамма не есть - </a:t>
            </a:r>
            <a:endParaRPr/>
          </a:p>
          <a:p>
            <a:pPr algn="r"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Набор передовых логарифмов?</a:t>
            </a:r>
            <a:endParaRPr/>
          </a:p>
          <a:p>
            <a:pPr algn="r">
              <a:lnSpc>
                <a:spcPct val="100000"/>
              </a:lnSpc>
            </a:pPr>
            <a:endParaRPr/>
          </a:p>
          <a:p>
            <a:pPr algn="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Из «Оды экспоненте»</a:t>
            </a:r>
            <a:endParaRPr/>
          </a:p>
        </p:txBody>
      </p:sp>
      <p:sp>
        <p:nvSpPr>
          <p:cNvPr id="780" name="CustomShape 6"/>
          <p:cNvSpPr/>
          <p:nvPr/>
        </p:nvSpPr>
        <p:spPr>
          <a:xfrm>
            <a:off x="827640" y="5072040"/>
            <a:ext cx="21639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А.А. Эйхенвальд</a:t>
            </a:r>
            <a:endParaRPr/>
          </a:p>
        </p:txBody>
      </p:sp>
    </p:spTree>
  </p:cSld>
  <p:transition spd="slow">
    <p:cover dir="r"/>
  </p:transition>
  <p:timing>
    <p:tnLst>
      <p:par>
        <p:cTn id="388" dur="indefinite" restart="never" nodeType="tmRoot">
          <p:childTnLst>
            <p:seq>
              <p:cTn id="389" dur="indefinite" nodeType="mainSeq">
                <p:childTnLst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nodeType="click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4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5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6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7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98" dur="10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0" nodeType="after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2" dur="2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3" dur="2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404" dur="20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3000"/>
                            </p:stCondLst>
                            <p:childTnLst>
                              <p:par>
                                <p:cTn id="406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8"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9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0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1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3" dur="10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14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5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4000"/>
                            </p:stCondLst>
                            <p:childTnLst>
                              <p:par>
                                <p:cTn id="41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9" dur="2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TextShape 1"/>
          <p:cNvSpPr txBox="1"/>
          <p:nvPr/>
        </p:nvSpPr>
        <p:spPr>
          <a:xfrm>
            <a:off x="900000" y="0"/>
            <a:ext cx="7772040" cy="9712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Звезды, шум и логарифмы</a:t>
            </a:r>
            <a:endParaRPr/>
          </a:p>
        </p:txBody>
      </p:sp>
      <p:pic>
        <p:nvPicPr>
          <p:cNvPr id="782" name="Picture 6" descr=""/>
          <p:cNvPicPr/>
          <p:nvPr/>
        </p:nvPicPr>
        <p:blipFill>
          <a:blip r:embed="rId1">
            <a:lum contrast="18000"/>
          </a:blip>
          <a:stretch/>
        </p:blipFill>
        <p:spPr>
          <a:xfrm>
            <a:off x="4857840" y="1285920"/>
            <a:ext cx="4082760" cy="4643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83" name="Picture 5" descr=""/>
          <p:cNvPicPr/>
          <p:nvPr/>
        </p:nvPicPr>
        <p:blipFill>
          <a:blip r:embed="rId2"/>
          <a:stretch/>
        </p:blipFill>
        <p:spPr>
          <a:xfrm>
            <a:off x="571320" y="1000080"/>
            <a:ext cx="3722040" cy="299988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784" name="CustomShape 2"/>
          <p:cNvSpPr/>
          <p:nvPr/>
        </p:nvSpPr>
        <p:spPr>
          <a:xfrm>
            <a:off x="0" y="4180320"/>
            <a:ext cx="4785840" cy="2860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ff9933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По вертикальной оси отложим блеск звезд            в единицах Гиппарха (распределение звезд по субъективным характеристикам (на глаз) на 6 групп), а на горизонтальной - показания приборов.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
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По графику видно, что объективные и субъективные характеристики не пропорциональны, а прибор регистрирует возрастание блеска не на одну и ту же величину,     а в 2,5 раза. Эта зависимость выражается логарифмической функцией.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
</a:t>
            </a: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
</a:t>
            </a:r>
            <a:endParaRPr/>
          </a:p>
        </p:txBody>
      </p:sp>
    </p:spTree>
  </p:cSld>
  <p:transition spd="slow">
    <p:cover dir="r"/>
  </p:transition>
  <p:timing>
    <p:tnLst>
      <p:par>
        <p:cTn id="420" dur="indefinite" restart="never" nodeType="tmRoot">
          <p:childTnLst>
            <p:seq>
              <p:cTn id="421" dur="indefinite" nodeType="mainSeq">
                <p:childTnLst>
                  <p:par>
                    <p:cTn id="422" fill="hold">
                      <p:stCondLst>
                        <p:cond delay="0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nodeType="after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6" dur="2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7" dur="2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428" dur="20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2000"/>
                            </p:stCondLst>
                            <p:childTnLst>
                              <p:par>
                                <p:cTn id="43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2" dur="20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4000"/>
                            </p:stCondLst>
                            <p:childTnLst>
                              <p:par>
                                <p:cTn id="43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6" dur="20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9" dur="20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40" dur="2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1" dur="2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TextShape 1"/>
          <p:cNvSpPr txBox="1"/>
          <p:nvPr/>
        </p:nvSpPr>
        <p:spPr>
          <a:xfrm>
            <a:off x="2071800" y="0"/>
            <a:ext cx="502560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 шума</a:t>
            </a:r>
            <a:endParaRPr/>
          </a:p>
        </p:txBody>
      </p:sp>
      <p:sp>
        <p:nvSpPr>
          <p:cNvPr id="786" name="TextShape 2"/>
          <p:cNvSpPr txBox="1"/>
          <p:nvPr/>
        </p:nvSpPr>
        <p:spPr>
          <a:xfrm>
            <a:off x="285840" y="3929040"/>
            <a:ext cx="8857800" cy="3123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8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Единица измерения </a:t>
            </a:r>
            <a:r>
              <a:rPr b="1" i="1" lang="ru-RU" sz="1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децибел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используется в звуковой технике. </a:t>
            </a:r>
            <a:endParaRPr/>
          </a:p>
          <a:p>
            <a:pPr marL="343080" indent="-342720">
              <a:lnSpc>
                <a:spcPct val="80000"/>
              </a:lnSpc>
            </a:pP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Связано это с тем, что мы реагируем не на абсолютные, а на относительные изменения уровня какого-либо воздействия, в том числе и звукового. </a:t>
            </a:r>
            <a:endParaRPr/>
          </a:p>
          <a:p>
            <a:pPr marL="343080" indent="-342720">
              <a:lnSpc>
                <a:spcPct val="80000"/>
              </a:lnSpc>
            </a:pP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Если сила звука (интенсивность, I, Вт/м2) изменится в 10 раз, то субъективное ощущение громкости — всего лишь на одну ступеньку, при 100-кратном увеличении силы звука — на две (lg100 = 2), при 1000-кратном — на три (lg1000 = 3). Поэтому увеличение или уменьшение силы звука принято измерять в логарифмических единицах и каждое десятикратное изменение силы звука оценивается единицей, называемой </a:t>
            </a:r>
            <a:r>
              <a:rPr b="1" i="1" lang="ru-RU" sz="1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Бел</a:t>
            </a:r>
            <a:r>
              <a:rPr b="1" lang="ru-RU" sz="1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(Б).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
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
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На практике используется в основном </a:t>
            </a:r>
            <a:r>
              <a:rPr b="1" lang="ru-RU" sz="1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единица, равная десятой части </a:t>
            </a:r>
            <a:r>
              <a:rPr b="1" i="1" lang="ru-RU" sz="1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Бела - децибел</a:t>
            </a:r>
            <a:r>
              <a:rPr b="1" lang="ru-RU" sz="1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.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</a:t>
            </a:r>
            <a:endParaRPr/>
          </a:p>
          <a:p>
            <a:pPr marL="343080" indent="-342720">
              <a:lnSpc>
                <a:spcPct val="80000"/>
              </a:lnSpc>
            </a:pP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       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Значение в децибелах равно десяти десятичным логарифмам отношения интенсивностей двух сигналов. </a:t>
            </a:r>
            <a:r>
              <a:rPr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
</a:t>
            </a:r>
            <a:endParaRPr/>
          </a:p>
        </p:txBody>
      </p:sp>
      <p:pic>
        <p:nvPicPr>
          <p:cNvPr id="787" name="Picture 4" descr=""/>
          <p:cNvPicPr/>
          <p:nvPr/>
        </p:nvPicPr>
        <p:blipFill>
          <a:blip r:embed="rId1"/>
          <a:srcRect l="0" t="0" r="0" b="14291"/>
          <a:stretch/>
        </p:blipFill>
        <p:spPr>
          <a:xfrm>
            <a:off x="2214720" y="928800"/>
            <a:ext cx="4910040" cy="2857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ransition spd="slow">
    <p:cover dir="r"/>
  </p:transition>
  <p:timing>
    <p:tnLst>
      <p:par>
        <p:cTn id="442" dur="indefinite" restart="never" nodeType="tmRoot">
          <p:childTnLst>
            <p:seq>
              <p:cTn id="443" dur="indefinite" nodeType="mainSeq">
                <p:childTnLst>
                  <p:par>
                    <p:cTn id="444" fill="hold">
                      <p:stCondLst>
                        <p:cond delay="0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nodeType="afterEffect" fill="hold" presetClass="entr" presetID="18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upRight)" transition="out">
                                      <p:cBhvr additive="repl">
                                        <p:cTn id="448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000"/>
                            </p:stCondLst>
                            <p:childTnLst>
                              <p:par>
                                <p:cTn id="45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2" dur="2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nodeType="with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5" dur="2000"/>
                                        <p:tgtEl>
                                          <p:spTgt spid="786">
                                            <p:txEl>
                                              <p:pRg st="0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56" dur="2000" fill="hold"/>
                                        <p:tgtEl>
                                          <p:spTgt spid="786">
                                            <p:txEl>
                                              <p:pRg st="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7" dur="2000" fill="hold"/>
                                        <p:tgtEl>
                                          <p:spTgt spid="786">
                                            <p:txEl>
                                              <p:pRg st="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8" nodeType="with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71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0" dur="2000"/>
                                        <p:tgtEl>
                                          <p:spTgt spid="786">
                                            <p:txEl>
                                              <p:pRg st="71" end="2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61" dur="2000" fill="hold"/>
                                        <p:tgtEl>
                                          <p:spTgt spid="786">
                                            <p:txEl>
                                              <p:pRg st="71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2" dur="2000" fill="hold"/>
                                        <p:tgtEl>
                                          <p:spTgt spid="786">
                                            <p:txEl>
                                              <p:pRg st="71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" nodeType="with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222" end="7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5" dur="2000"/>
                                        <p:tgtEl>
                                          <p:spTgt spid="786">
                                            <p:txEl>
                                              <p:pRg st="222" end="7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66" dur="2000" fill="hold"/>
                                        <p:tgtEl>
                                          <p:spTgt spid="786">
                                            <p:txEl>
                                              <p:pRg st="222" end="7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7" dur="2000" fill="hold"/>
                                        <p:tgtEl>
                                          <p:spTgt spid="786">
                                            <p:txEl>
                                              <p:pRg st="222" end="7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" nodeType="with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724" end="8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0" dur="2000"/>
                                        <p:tgtEl>
                                          <p:spTgt spid="786">
                                            <p:txEl>
                                              <p:pRg st="724" end="8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71" dur="2000" fill="hold"/>
                                        <p:tgtEl>
                                          <p:spTgt spid="786">
                                            <p:txEl>
                                              <p:pRg st="724" end="8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2" dur="2000" fill="hold"/>
                                        <p:tgtEl>
                                          <p:spTgt spid="786">
                                            <p:txEl>
                                              <p:pRg st="724" end="8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Picture 4" descr=""/>
          <p:cNvPicPr/>
          <p:nvPr/>
        </p:nvPicPr>
        <p:blipFill>
          <a:blip r:embed="rId1"/>
          <a:stretch/>
        </p:blipFill>
        <p:spPr>
          <a:xfrm>
            <a:off x="214200" y="1643040"/>
            <a:ext cx="4320720" cy="321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89" name="Picture 7" descr=""/>
          <p:cNvPicPr/>
          <p:nvPr/>
        </p:nvPicPr>
        <p:blipFill>
          <a:blip r:embed="rId2"/>
          <a:stretch/>
        </p:blipFill>
        <p:spPr>
          <a:xfrm>
            <a:off x="4714920" y="1785960"/>
            <a:ext cx="4174920" cy="284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0" name="CustomShape 1"/>
          <p:cNvSpPr/>
          <p:nvPr/>
        </p:nvSpPr>
        <p:spPr>
          <a:xfrm>
            <a:off x="1500120" y="5357880"/>
            <a:ext cx="6624360" cy="912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На рисунке видно, что эта спираль пересекает все прямые, проходящие через полюс под одним и тем же углом.</a:t>
            </a:r>
            <a:endParaRPr/>
          </a:p>
        </p:txBody>
      </p:sp>
      <p:sp>
        <p:nvSpPr>
          <p:cNvPr id="791" name="CustomShape 2"/>
          <p:cNvSpPr/>
          <p:nvPr/>
        </p:nvSpPr>
        <p:spPr>
          <a:xfrm>
            <a:off x="611280" y="260280"/>
            <a:ext cx="7772040" cy="11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Логарифмическая</a:t>
            </a:r>
            <a:r>
              <a:rPr b="1" lang="ru-RU" sz="4800" spc="-1" strike="noStrike">
                <a:solidFill>
                  <a:srgbClr val="a9d4e9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 </a:t>
            </a:r>
            <a:r>
              <a:rPr b="1" lang="ru-RU" sz="4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merican Retro"/>
              </a:rPr>
              <a:t>спираль</a:t>
            </a:r>
            <a:endParaRPr/>
          </a:p>
        </p:txBody>
      </p:sp>
    </p:spTree>
  </p:cSld>
  <p:transition spd="slow">
    <p:cover dir="r"/>
  </p:transition>
  <p:timing>
    <p:tnLst>
      <p:par>
        <p:cTn id="473" dur="indefinite" restart="never" nodeType="tmRoot">
          <p:childTnLst>
            <p:seq>
              <p:cTn id="474" dur="indefinite" nodeType="mainSeq">
                <p:childTnLst>
                  <p:par>
                    <p:cTn id="475" fill="hold">
                      <p:stCondLst>
                        <p:cond delay="0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nodeType="after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479" dur="10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1000"/>
                            </p:stCondLst>
                            <p:childTnLst>
                              <p:par>
                                <p:cTn id="48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3" dur="2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6" dur="2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8" nodeType="after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0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1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2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3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94"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Picture 4" descr=""/>
          <p:cNvPicPr/>
          <p:nvPr/>
        </p:nvPicPr>
        <p:blipFill>
          <a:blip r:embed="rId1"/>
          <a:stretch/>
        </p:blipFill>
        <p:spPr>
          <a:xfrm>
            <a:off x="357120" y="857160"/>
            <a:ext cx="4302720" cy="350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93" name="Picture 7" descr=""/>
          <p:cNvPicPr/>
          <p:nvPr/>
        </p:nvPicPr>
        <p:blipFill>
          <a:blip r:embed="rId2"/>
          <a:stretch/>
        </p:blipFill>
        <p:spPr>
          <a:xfrm>
            <a:off x="5500800" y="714240"/>
            <a:ext cx="3331440" cy="3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4" name="CustomShape 1"/>
          <p:cNvSpPr/>
          <p:nvPr/>
        </p:nvSpPr>
        <p:spPr>
          <a:xfrm>
            <a:off x="928800" y="4302720"/>
            <a:ext cx="7598880" cy="22838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   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Раковины морских животных могут расти лишь в одном направлении. Чтобы не слишком вытягиваться в длину, им приходится скручиваться, причем каждый следующий виток подобен предыдущему. А такой рост может совершаться  лишь по логарифмической спирали или ее аналогиям. Поэтому раковины многих моллюсков, улиток, закручены по логарифмической спирали. </a:t>
            </a:r>
            <a:endParaRPr/>
          </a:p>
        </p:txBody>
      </p:sp>
    </p:spTree>
  </p:cSld>
  <p:transition spd="slow">
    <p:cover dir="r"/>
  </p:transition>
  <p:timing>
    <p:tnLst>
      <p:par>
        <p:cTn id="495" dur="indefinite" restart="never" nodeType="tmRoot">
          <p:childTnLst>
            <p:seq>
              <p:cTn id="496" dur="indefinite" nodeType="mainSeq">
                <p:childTnLst>
                  <p:par>
                    <p:cTn id="497" fill="hold">
                      <p:stCondLst>
                        <p:cond delay="0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1" dur="20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2000"/>
                            </p:stCondLst>
                            <p:childTnLst>
                              <p:par>
                                <p:cTn id="50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5" dur="2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4000"/>
                            </p:stCondLst>
                            <p:childTnLst>
                              <p:par>
                                <p:cTn id="507" nodeType="after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9" dur="2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10" dur="2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1" dur="2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CustomShape 1"/>
          <p:cNvSpPr/>
          <p:nvPr/>
        </p:nvSpPr>
        <p:spPr>
          <a:xfrm>
            <a:off x="0" y="2057400"/>
            <a:ext cx="9143640" cy="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96" name="Picture 9" descr=""/>
          <p:cNvPicPr/>
          <p:nvPr/>
        </p:nvPicPr>
        <p:blipFill>
          <a:blip r:embed="rId1"/>
          <a:stretch/>
        </p:blipFill>
        <p:spPr>
          <a:xfrm>
            <a:off x="5500800" y="1143000"/>
            <a:ext cx="3357360" cy="339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7" name="CustomShape 2"/>
          <p:cNvSpPr/>
          <p:nvPr/>
        </p:nvSpPr>
        <p:spPr>
          <a:xfrm>
            <a:off x="642960" y="4929120"/>
            <a:ext cx="4392360" cy="913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Рога таких животных, как архары, закручены по логарифмической спирали.</a:t>
            </a:r>
            <a:endParaRPr/>
          </a:p>
        </p:txBody>
      </p:sp>
      <p:sp>
        <p:nvSpPr>
          <p:cNvPr id="798" name="CustomShape 3"/>
          <p:cNvSpPr/>
          <p:nvPr/>
        </p:nvSpPr>
        <p:spPr>
          <a:xfrm>
            <a:off x="5643720" y="4643280"/>
            <a:ext cx="3024000" cy="1735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В подсолнухе семечки расположены по дугам, близким к логарифмической спирали</a:t>
            </a:r>
            <a:endParaRPr/>
          </a:p>
        </p:txBody>
      </p:sp>
      <p:pic>
        <p:nvPicPr>
          <p:cNvPr id="799" name="Picture 2" descr=""/>
          <p:cNvPicPr/>
          <p:nvPr/>
        </p:nvPicPr>
        <p:blipFill>
          <a:blip r:embed="rId2"/>
          <a:stretch/>
        </p:blipFill>
        <p:spPr>
          <a:xfrm>
            <a:off x="357120" y="928800"/>
            <a:ext cx="5047920" cy="3809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ransition spd="slow">
    <p:cover dir="r"/>
  </p:transition>
  <p:timing>
    <p:tnLst>
      <p:par>
        <p:cTn id="512" dur="indefinite" restart="never" nodeType="tmRoot">
          <p:childTnLst>
            <p:seq>
              <p:cTn id="513" dur="indefinite" nodeType="mainSeq">
                <p:childTnLst>
                  <p:par>
                    <p:cTn id="514" fill="hold">
                      <p:stCondLst>
                        <p:cond delay="0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18" dur="20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19" dur="2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0" dur="2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1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23" dur="10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24" dur="10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5" dur="10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2000"/>
                            </p:stCondLst>
                            <p:childTnLst>
                              <p:par>
                                <p:cTn id="527" nodeType="after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29" dur="2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30" dur="2000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1" dur="2000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nodeType="with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34" dur="10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35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6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TextShape 1"/>
          <p:cNvSpPr txBox="1"/>
          <p:nvPr/>
        </p:nvSpPr>
        <p:spPr>
          <a:xfrm>
            <a:off x="1216080" y="0"/>
            <a:ext cx="7470360" cy="987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/>
          </a:p>
        </p:txBody>
      </p:sp>
      <p:pic>
        <p:nvPicPr>
          <p:cNvPr id="801" name="Picture 4" descr=""/>
          <p:cNvPicPr/>
          <p:nvPr/>
        </p:nvPicPr>
        <p:blipFill>
          <a:blip r:embed="rId1"/>
          <a:stretch/>
        </p:blipFill>
        <p:spPr>
          <a:xfrm>
            <a:off x="642960" y="214200"/>
            <a:ext cx="8135640" cy="6163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02" name="CustomShape 2"/>
          <p:cNvSpPr/>
          <p:nvPr/>
        </p:nvSpPr>
        <p:spPr>
          <a:xfrm>
            <a:off x="684360" y="4508640"/>
            <a:ext cx="5113080" cy="639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По логарифмической спирали формируется и тело циклона</a:t>
            </a:r>
            <a:endParaRPr/>
          </a:p>
        </p:txBody>
      </p:sp>
    </p:spTree>
  </p:cSld>
  <p:transition spd="slow">
    <p:cover dir="r"/>
  </p:transition>
  <p:timing>
    <p:tnLst>
      <p:par>
        <p:cTn id="537" dur="indefinite" restart="never" nodeType="tmRoot">
          <p:childTnLst>
            <p:seq>
              <p:cTn id="538" dur="indefinite" nodeType="mainSeq">
                <p:childTnLst>
                  <p:par>
                    <p:cTn id="539" fill="hold">
                      <p:stCondLst>
                        <p:cond delay="0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43" dur="20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2000"/>
                            </p:stCondLst>
                            <p:childTnLst>
                              <p:par>
                                <p:cTn id="54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47" dur="20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CustomShape 1"/>
          <p:cNvSpPr/>
          <p:nvPr/>
        </p:nvSpPr>
        <p:spPr>
          <a:xfrm>
            <a:off x="1071360" y="5715000"/>
            <a:ext cx="7056000" cy="912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По логарифмическим спиралям закручены и многие галактики, в частности – Галактика Солнечной системы.</a:t>
            </a:r>
            <a:endParaRPr/>
          </a:p>
        </p:txBody>
      </p:sp>
      <p:pic>
        <p:nvPicPr>
          <p:cNvPr id="804" name="Picture 3" descr=""/>
          <p:cNvPicPr/>
          <p:nvPr/>
        </p:nvPicPr>
        <p:blipFill>
          <a:blip r:embed="rId1"/>
          <a:stretch/>
        </p:blipFill>
        <p:spPr>
          <a:xfrm>
            <a:off x="1214280" y="428760"/>
            <a:ext cx="7060680" cy="49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ransition spd="slow">
    <p:cover dir="r"/>
  </p:transition>
  <p:timing>
    <p:tnLst>
      <p:par>
        <p:cTn id="548" dur="indefinite" restart="never" nodeType="tmRoot">
          <p:childTnLst>
            <p:seq>
              <p:cTn id="549" dur="indefinite" nodeType="mainSeq">
                <p:childTnLst>
                  <p:par>
                    <p:cTn id="550" fill="hold">
                      <p:stCondLst>
                        <p:cond delay="0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4" dur="20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5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8" dur="2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237</TotalTime>
  <Application>LibreOffice/5.0.3.2$Windows_x86 LibreOffice_project/e5f16313668ac592c1bfb310f4390624e3dbfb75</Application>
  <Paragraphs>143</Paragraphs>
  <Company>Reanimator Extreme Edition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2009-10-08T18:24:51Z</dcterms:created>
  <dc:creator>Loner-XP</dc:creator>
  <dc:language>ru-RU</dc:language>
  <dcterms:modified xsi:type="dcterms:W3CDTF">2016-12-02T23:20:01Z</dcterms:modified>
  <cp:revision>88</cp:revision>
  <dc:title>Определение логарифма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Reanimator Extreme Edition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28</vt:i4>
  </property>
</Properties>
</file>