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0" autoAdjust="0"/>
  </p:normalViewPr>
  <p:slideViewPr>
    <p:cSldViewPr>
      <p:cViewPr varScale="1">
        <p:scale>
          <a:sx n="107" d="100"/>
          <a:sy n="107" d="100"/>
        </p:scale>
        <p:origin x="-84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1683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1684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1685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1686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87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88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89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90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91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92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93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94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71695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71696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69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69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36D302E-B7C9-4176-B021-BA36BC89447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16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FA6777-3F09-4ECB-A0C7-B48842755E4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D32CD59-BD6C-4EDC-AF7D-F8234402011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DEDF2-107A-405E-B935-86AF0C5498A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EF0C9D-26F3-4C3B-8CFC-B8CE51C6BF4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849B6A-345A-4AB9-B6D0-38B2BA7132F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9EFF3B-D0B2-4A32-8E55-AE3B7DE84E1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C4AA57-E6BE-4003-ABE4-504EC85A790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D0DBFC-6082-477B-9EAA-6FB52E3CF53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F701734-2CCB-4071-8E19-4E1C7B7FABA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DE32E74-4ED4-49C6-AC94-4C35C35FD95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B54294E0-CD17-4133-B7C4-A7A2805C2F4C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7066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7067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067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06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ransition spd="med">
    <p:fade thruBlk="1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topkurortov.com/wp-content/uploads/2016/03/pentagon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topkurortov.com/wp-content/uploads/2016/03/most-zolotye-vorota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topkurortov.com/wp-content/uploads/2016/03/alkatras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9"/>
          <p:cNvSpPr>
            <a:spLocks noGrp="1" noChangeArrowheads="1"/>
          </p:cNvSpPr>
          <p:nvPr>
            <p:ph type="title"/>
          </p:nvPr>
        </p:nvSpPr>
        <p:spPr>
          <a:xfrm>
            <a:off x="179388" y="2420938"/>
            <a:ext cx="3384550" cy="1371600"/>
          </a:xfrm>
        </p:spPr>
        <p:txBody>
          <a:bodyPr/>
          <a:lstStyle/>
          <a:p>
            <a:pPr algn="ctr"/>
            <a:r>
              <a:rPr lang="en-US" sz="6000" b="1">
                <a:solidFill>
                  <a:schemeClr val="bg2"/>
                </a:solidFill>
                <a:latin typeface="Comic Sans MS" pitchFamily="66" charset="0"/>
              </a:rPr>
              <a:t>The Most Famous </a:t>
            </a:r>
            <a:br>
              <a:rPr lang="en-US" sz="6000" b="1">
                <a:solidFill>
                  <a:schemeClr val="bg2"/>
                </a:solidFill>
                <a:latin typeface="Comic Sans MS" pitchFamily="66" charset="0"/>
              </a:rPr>
            </a:br>
            <a:r>
              <a:rPr lang="en-US" sz="6000" b="1">
                <a:solidFill>
                  <a:schemeClr val="bg2"/>
                </a:solidFill>
                <a:latin typeface="Comic Sans MS" pitchFamily="66" charset="0"/>
              </a:rPr>
              <a:t>Sights of the</a:t>
            </a:r>
            <a:endParaRPr lang="ru-RU" sz="6000" b="1">
              <a:solidFill>
                <a:schemeClr val="bg2"/>
              </a:solidFill>
              <a:latin typeface="Comic Sans MS" pitchFamily="66" charset="0"/>
            </a:endParaRPr>
          </a:p>
        </p:txBody>
      </p:sp>
      <p:pic>
        <p:nvPicPr>
          <p:cNvPr id="2059" name="Picture 11" descr="839f17de3be18dfc1582d10404d3e1a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8650" y="2708275"/>
            <a:ext cx="5975350" cy="33607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7900" y="2205038"/>
            <a:ext cx="3313113" cy="3886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000" b="1">
                <a:solidFill>
                  <a:schemeClr val="bg2"/>
                </a:solidFill>
                <a:latin typeface="Comic Sans MS" pitchFamily="66" charset="0"/>
              </a:rPr>
              <a:t>The Statue of Liberty</a:t>
            </a:r>
            <a:endParaRPr lang="ru-RU" sz="4000" b="1">
              <a:solidFill>
                <a:schemeClr val="bg2"/>
              </a:solidFill>
              <a:latin typeface="Comic Sans MS" pitchFamily="66" charset="0"/>
            </a:endParaRPr>
          </a:p>
        </p:txBody>
      </p:sp>
      <p:pic>
        <p:nvPicPr>
          <p:cNvPr id="76804" name="Picture 4" descr="statuya-svobodi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0713"/>
            <a:ext cx="3786187" cy="57610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5516563"/>
            <a:ext cx="6408737" cy="8001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 b="1">
                <a:solidFill>
                  <a:schemeClr val="bg2"/>
                </a:solidFill>
                <a:latin typeface="Comic Sans MS" pitchFamily="66" charset="0"/>
              </a:rPr>
              <a:t>Empire State Building </a:t>
            </a:r>
          </a:p>
        </p:txBody>
      </p:sp>
      <p:pic>
        <p:nvPicPr>
          <p:cNvPr id="77828" name="Picture 4" descr="kveus5538s_nhytgb6654r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476250"/>
            <a:ext cx="7489825" cy="49926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1413" y="5661025"/>
            <a:ext cx="4464050" cy="9350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600" b="1">
                <a:solidFill>
                  <a:schemeClr val="bg2"/>
                </a:solidFill>
                <a:latin typeface="Comic Sans MS" pitchFamily="66" charset="0"/>
              </a:rPr>
              <a:t>The White House </a:t>
            </a:r>
          </a:p>
        </p:txBody>
      </p:sp>
      <p:pic>
        <p:nvPicPr>
          <p:cNvPr id="78852" name="Picture 4" descr="70237542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620713"/>
            <a:ext cx="7416800" cy="49482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0338" y="5589588"/>
            <a:ext cx="3609975" cy="6381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 b="1">
                <a:solidFill>
                  <a:schemeClr val="bg2"/>
                </a:solidFill>
                <a:latin typeface="Comic Sans MS" pitchFamily="66" charset="0"/>
              </a:rPr>
              <a:t>The Pentagon </a:t>
            </a:r>
          </a:p>
        </p:txBody>
      </p:sp>
      <p:pic>
        <p:nvPicPr>
          <p:cNvPr id="79878" name="Picture 6" descr="pentago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836613"/>
            <a:ext cx="806450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403350" y="5805488"/>
            <a:ext cx="6192838" cy="582612"/>
          </a:xfrm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000" b="1">
                <a:solidFill>
                  <a:schemeClr val="bg2"/>
                </a:solidFill>
                <a:latin typeface="Comic Sans MS" pitchFamily="66" charset="0"/>
              </a:rPr>
              <a:t>T</a:t>
            </a:r>
            <a:r>
              <a:rPr lang="ru-RU" sz="4000" b="1">
                <a:solidFill>
                  <a:schemeClr val="bg2"/>
                </a:solidFill>
                <a:latin typeface="Comic Sans MS" pitchFamily="66" charset="0"/>
              </a:rPr>
              <a:t>he Golden Gate Bridge</a:t>
            </a:r>
          </a:p>
        </p:txBody>
      </p:sp>
      <p:pic>
        <p:nvPicPr>
          <p:cNvPr id="80903" name="Picture 7" descr="Достопримечательности США: &quot;Золотые ворота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549275"/>
            <a:ext cx="763270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5876925"/>
            <a:ext cx="7488238" cy="5762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>
                <a:solidFill>
                  <a:schemeClr val="bg2"/>
                </a:solidFill>
                <a:latin typeface="Comic Sans MS" pitchFamily="66" charset="0"/>
              </a:rPr>
              <a:t>Grand Canyon National Park </a:t>
            </a:r>
          </a:p>
        </p:txBody>
      </p:sp>
      <p:pic>
        <p:nvPicPr>
          <p:cNvPr id="82948" name="Picture 4" descr="4dfce5eebf1e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549275"/>
            <a:ext cx="7777162" cy="51847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8038" y="5445125"/>
            <a:ext cx="2303462" cy="6556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 b="1">
                <a:solidFill>
                  <a:schemeClr val="bg2"/>
                </a:solidFill>
                <a:latin typeface="Comic Sans MS" pitchFamily="66" charset="0"/>
              </a:rPr>
              <a:t>Alcatraz </a:t>
            </a:r>
          </a:p>
        </p:txBody>
      </p:sp>
      <p:pic>
        <p:nvPicPr>
          <p:cNvPr id="83972" name="Picture 4" descr="alkatra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765175"/>
            <a:ext cx="80645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75" y="5516563"/>
            <a:ext cx="3898900" cy="7270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 b="1">
                <a:solidFill>
                  <a:schemeClr val="bg2"/>
                </a:solidFill>
                <a:latin typeface="Comic Sans MS" pitchFamily="66" charset="0"/>
              </a:rPr>
              <a:t>Times Square </a:t>
            </a:r>
          </a:p>
        </p:txBody>
      </p:sp>
      <p:pic>
        <p:nvPicPr>
          <p:cNvPr id="81925" name="Picture 5" descr="Картинки по запросу таймс скв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549275"/>
            <a:ext cx="7848600" cy="49069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476250"/>
            <a:ext cx="7786687" cy="25273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6000" b="1">
                <a:solidFill>
                  <a:schemeClr val="bg2"/>
                </a:solidFill>
                <a:latin typeface="Comic Sans MS" pitchFamily="66" charset="0"/>
              </a:rPr>
              <a:t>Thank you </a:t>
            </a:r>
          </a:p>
          <a:p>
            <a:pPr algn="ctr">
              <a:buFont typeface="Wingdings" pitchFamily="2" charset="2"/>
              <a:buNone/>
            </a:pPr>
            <a:r>
              <a:rPr lang="en-US" sz="6000" b="1">
                <a:solidFill>
                  <a:schemeClr val="bg2"/>
                </a:solidFill>
                <a:latin typeface="Comic Sans MS" pitchFamily="66" charset="0"/>
              </a:rPr>
              <a:t>for your attention!</a:t>
            </a:r>
            <a:endParaRPr lang="ru-RU" sz="6000" b="1">
              <a:solidFill>
                <a:schemeClr val="bg2"/>
              </a:solidFill>
              <a:latin typeface="Comic Sans MS" pitchFamily="66" charset="0"/>
            </a:endParaRPr>
          </a:p>
        </p:txBody>
      </p:sp>
      <p:pic>
        <p:nvPicPr>
          <p:cNvPr id="84997" name="Picture 5" descr="Картинки по запросу u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636838"/>
            <a:ext cx="6096000" cy="38290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269</TotalTime>
  <Words>35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Times New Roman</vt:lpstr>
      <vt:lpstr>Wingdings</vt:lpstr>
      <vt:lpstr>Arial Black</vt:lpstr>
      <vt:lpstr>Comic Sans MS</vt:lpstr>
      <vt:lpstr>Пиксел</vt:lpstr>
      <vt:lpstr>The Most Famous  Sights of the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Most Famous  Sights of the</dc:title>
  <dc:creator>Admin</dc:creator>
  <cp:lastModifiedBy>Admin</cp:lastModifiedBy>
  <cp:revision>3</cp:revision>
  <dcterms:created xsi:type="dcterms:W3CDTF">2016-09-29T08:52:10Z</dcterms:created>
  <dcterms:modified xsi:type="dcterms:W3CDTF">2016-12-14T14:05:04Z</dcterms:modified>
</cp:coreProperties>
</file>