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833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61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4013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524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142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693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3513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7700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6992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5771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816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B2FAC-BEDD-4FFE-B9DC-9F9EAC7E989B}" type="datetimeFigureOut">
              <a:rPr lang="uk-UA" smtClean="0"/>
              <a:t>14.12.2016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3D40E-D61D-41B0-B16B-00137808F7E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610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7321"/>
            <a:ext cx="7054552" cy="1296143"/>
          </a:xfrm>
        </p:spPr>
        <p:txBody>
          <a:bodyPr>
            <a:noAutofit/>
          </a:bodyPr>
          <a:lstStyle/>
          <a:p>
            <a:r>
              <a:rPr lang="uk-UA" sz="8000" dirty="0" err="1" smtClean="0">
                <a:solidFill>
                  <a:srgbClr val="FF0000"/>
                </a:solidFill>
              </a:rPr>
              <a:t>Дячук</a:t>
            </a:r>
            <a:r>
              <a:rPr lang="uk-UA" sz="8000" dirty="0" smtClean="0">
                <a:solidFill>
                  <a:srgbClr val="FF0000"/>
                </a:solidFill>
              </a:rPr>
              <a:t> Марічка</a:t>
            </a:r>
            <a:endParaRPr lang="uk-UA" sz="8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28798"/>
            <a:ext cx="3816424" cy="5088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5686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2"/>
                </a:solidFill>
                <a:cs typeface="Andalus" panose="02020603050405020304" pitchFamily="18" charset="-78"/>
              </a:rPr>
              <a:t>Доброго дня!!!</a:t>
            </a:r>
          </a:p>
          <a:p>
            <a:r>
              <a:rPr lang="uk-UA" dirty="0" smtClean="0">
                <a:solidFill>
                  <a:schemeClr val="tx2"/>
                </a:solidFill>
                <a:cs typeface="Andalus" panose="02020603050405020304" pitchFamily="18" charset="-78"/>
              </a:rPr>
              <a:t>Мене звати Марічка </a:t>
            </a:r>
            <a:r>
              <a:rPr lang="uk-UA" dirty="0" err="1" smtClean="0">
                <a:solidFill>
                  <a:schemeClr val="tx2"/>
                </a:solidFill>
                <a:cs typeface="Andalus" panose="02020603050405020304" pitchFamily="18" charset="-78"/>
              </a:rPr>
              <a:t>Дячук</a:t>
            </a:r>
            <a:r>
              <a:rPr lang="uk-UA" dirty="0" smtClean="0">
                <a:solidFill>
                  <a:schemeClr val="tx2"/>
                </a:solidFill>
                <a:cs typeface="Andalus" panose="02020603050405020304" pitchFamily="18" charset="-78"/>
              </a:rPr>
              <a:t>☺</a:t>
            </a:r>
          </a:p>
          <a:p>
            <a:r>
              <a:rPr lang="uk-UA" dirty="0" smtClean="0">
                <a:solidFill>
                  <a:schemeClr val="tx2"/>
                </a:solidFill>
                <a:cs typeface="Andalus" panose="02020603050405020304" pitchFamily="18" charset="-78"/>
              </a:rPr>
              <a:t>Живу у мальовничому та прекрасному с. </a:t>
            </a:r>
            <a:r>
              <a:rPr lang="uk-UA" dirty="0" err="1" smtClean="0">
                <a:solidFill>
                  <a:schemeClr val="tx2"/>
                </a:solidFill>
                <a:cs typeface="Andalus" panose="02020603050405020304" pitchFamily="18" charset="-78"/>
              </a:rPr>
              <a:t>Князівка</a:t>
            </a:r>
            <a:r>
              <a:rPr lang="uk-UA" dirty="0">
                <a:solidFill>
                  <a:schemeClr val="tx2"/>
                </a:solidFill>
                <a:cs typeface="Andalus" panose="02020603050405020304" pitchFamily="18" charset="-78"/>
              </a:rPr>
              <a:t>♥</a:t>
            </a:r>
            <a:endParaRPr lang="uk-UA" dirty="0" smtClean="0">
              <a:solidFill>
                <a:schemeClr val="tx2"/>
              </a:solidFill>
              <a:cs typeface="Andalus" panose="02020603050405020304" pitchFamily="18" charset="-78"/>
            </a:endParaRPr>
          </a:p>
          <a:p>
            <a:r>
              <a:rPr lang="uk-UA" dirty="0" smtClean="0">
                <a:solidFill>
                  <a:schemeClr val="tx2"/>
                </a:solidFill>
                <a:cs typeface="Andalus" panose="02020603050405020304" pitchFamily="18" charset="-78"/>
              </a:rPr>
              <a:t>Я учениця 11-го класу, Князівського НВК «ЗОШ І-</a:t>
            </a:r>
            <a:r>
              <a:rPr lang="uk-UA" dirty="0" err="1" smtClean="0">
                <a:solidFill>
                  <a:schemeClr val="tx2"/>
                </a:solidFill>
                <a:cs typeface="Andalus" panose="02020603050405020304" pitchFamily="18" charset="-78"/>
              </a:rPr>
              <a:t>ІІІст</a:t>
            </a:r>
            <a:r>
              <a:rPr lang="uk-UA" dirty="0" smtClean="0">
                <a:solidFill>
                  <a:schemeClr val="tx2"/>
                </a:solidFill>
                <a:cs typeface="Andalus" panose="02020603050405020304" pitchFamily="18" charset="-78"/>
              </a:rPr>
              <a:t>.-ДНЗ»♠♣</a:t>
            </a:r>
            <a:endParaRPr lang="uk-UA" dirty="0">
              <a:solidFill>
                <a:schemeClr val="tx2"/>
              </a:solidFill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2958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"/>
            <a:ext cx="8229600" cy="1916832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Маю дуже багато друзів☺ Вони в мене найкращі у світі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2075">
            <a:off x="4760296" y="1008588"/>
            <a:ext cx="4024909" cy="30186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99110"/>
            <a:ext cx="4139952" cy="27588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1166">
            <a:off x="186123" y="1401114"/>
            <a:ext cx="3792950" cy="28447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5723">
            <a:off x="5144612" y="3493416"/>
            <a:ext cx="2222484" cy="321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5962674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Я завжди енергійна☺</a:t>
            </a:r>
            <a:b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смілива☻</a:t>
            </a:r>
            <a:b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відповідальна♣</a:t>
            </a:r>
            <a:b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спортивна♠</a:t>
            </a:r>
            <a:b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мила♥</a:t>
            </a:r>
            <a:b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унікальна♦</a:t>
            </a:r>
            <a:endParaRPr lang="uk-UA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908720"/>
            <a:ext cx="427800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32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007065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48</Words>
  <Application>Microsoft Office PowerPoint</Application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Дячук Марічка</vt:lpstr>
      <vt:lpstr>Презентация PowerPoint</vt:lpstr>
      <vt:lpstr>Презентация PowerPoint</vt:lpstr>
      <vt:lpstr>Я завжди енергійна☺ смілива☻ відповідальна♣ спортивна♠ мила♥ унікальна♦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Дячук Марічка</dc:title>
  <dc:creator>Князівський НВК</dc:creator>
  <cp:lastModifiedBy>Князівський НВК</cp:lastModifiedBy>
  <cp:revision>3</cp:revision>
  <dcterms:created xsi:type="dcterms:W3CDTF">2016-12-14T11:50:40Z</dcterms:created>
  <dcterms:modified xsi:type="dcterms:W3CDTF">2016-12-14T12:16:36Z</dcterms:modified>
</cp:coreProperties>
</file>