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84" r:id="rId3"/>
    <p:sldMasterId id="2147483696" r:id="rId4"/>
    <p:sldMasterId id="2147483708" r:id="rId5"/>
    <p:sldMasterId id="2147483732" r:id="rId6"/>
  </p:sldMasterIdLst>
  <p:sldIdLst>
    <p:sldId id="256" r:id="rId7"/>
    <p:sldId id="257" r:id="rId8"/>
    <p:sldId id="259" r:id="rId9"/>
    <p:sldId id="260" r:id="rId10"/>
    <p:sldId id="261" r:id="rId11"/>
    <p:sldId id="262" r:id="rId12"/>
    <p:sldId id="263" r:id="rId13"/>
    <p:sldId id="266" r:id="rId14"/>
    <p:sldId id="272" r:id="rId15"/>
    <p:sldId id="273" r:id="rId16"/>
    <p:sldId id="274" r:id="rId17"/>
    <p:sldId id="269" r:id="rId18"/>
    <p:sldId id="278" r:id="rId19"/>
    <p:sldId id="275" r:id="rId20"/>
    <p:sldId id="279" r:id="rId21"/>
    <p:sldId id="277" r:id="rId22"/>
    <p:sldId id="276" r:id="rId23"/>
    <p:sldId id="267" r:id="rId24"/>
    <p:sldId id="265" r:id="rId25"/>
    <p:sldId id="268" r:id="rId26"/>
    <p:sldId id="270" r:id="rId27"/>
    <p:sldId id="271" r:id="rId2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-720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7AF1E-FF01-4C7D-B907-E27A2AF574F1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A482C-FC71-4F8D-95FA-475842BF00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6323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7AF1E-FF01-4C7D-B907-E27A2AF574F1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A482C-FC71-4F8D-95FA-475842BF00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86785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7AF1E-FF01-4C7D-B907-E27A2AF574F1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A482C-FC71-4F8D-95FA-475842BF00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9272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7AF1E-FF01-4C7D-B907-E27A2AF574F1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A482C-FC71-4F8D-95FA-475842BF00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0450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7AF1E-FF01-4C7D-B907-E27A2AF574F1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A482C-FC71-4F8D-95FA-475842BF00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9768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7AF1E-FF01-4C7D-B907-E27A2AF574F1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A482C-FC71-4F8D-95FA-475842BF00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7916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7AF1E-FF01-4C7D-B907-E27A2AF574F1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A482C-FC71-4F8D-95FA-475842BF00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54334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7AF1E-FF01-4C7D-B907-E27A2AF574F1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A482C-FC71-4F8D-95FA-475842BF00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5880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7AF1E-FF01-4C7D-B907-E27A2AF574F1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A482C-FC71-4F8D-95FA-475842BF00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4316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7AF1E-FF01-4C7D-B907-E27A2AF574F1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A482C-FC71-4F8D-95FA-475842BF00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3139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7AF1E-FF01-4C7D-B907-E27A2AF574F1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A482C-FC71-4F8D-95FA-475842BF00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36887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45924" y="3307360"/>
            <a:ext cx="9489573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45924" y="4777380"/>
            <a:ext cx="9489573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7AF1E-FF01-4C7D-B907-E27A2AF574F1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A482C-FC71-4F8D-95FA-475842BF005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7AF1E-FF01-4C7D-B907-E27A2AF574F1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A482C-FC71-4F8D-95FA-475842BF005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5925" y="3308581"/>
            <a:ext cx="9489571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5925" y="4777381"/>
            <a:ext cx="948957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7AF1E-FF01-4C7D-B907-E27A2AF574F1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A482C-FC71-4F8D-95FA-475842BF005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5924" y="675729"/>
            <a:ext cx="949744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45926" y="1809750"/>
            <a:ext cx="4628369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708" y="1809749"/>
            <a:ext cx="4625656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7AF1E-FF01-4C7D-B907-E27A2AF574F1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A482C-FC71-4F8D-95FA-475842BF005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7193" y="1812927"/>
            <a:ext cx="419709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5926" y="2389192"/>
            <a:ext cx="4628369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56088" y="1812927"/>
            <a:ext cx="418998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10" y="2389192"/>
            <a:ext cx="462836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7AF1E-FF01-4C7D-B907-E27A2AF574F1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A482C-FC71-4F8D-95FA-475842BF005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7AF1E-FF01-4C7D-B907-E27A2AF574F1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A482C-FC71-4F8D-95FA-475842BF005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7AF1E-FF01-4C7D-B907-E27A2AF574F1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A482C-FC71-4F8D-95FA-475842BF005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5924" y="446091"/>
            <a:ext cx="3547533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6875" y="446092"/>
            <a:ext cx="5706492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5924" y="1631952"/>
            <a:ext cx="3547533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7AF1E-FF01-4C7D-B907-E27A2AF574F1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A482C-FC71-4F8D-95FA-475842BF005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5926" y="1387058"/>
            <a:ext cx="4641849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5926" y="2500312"/>
            <a:ext cx="4641849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7AF1E-FF01-4C7D-B907-E27A2AF574F1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A482C-FC71-4F8D-95FA-475842BF0056}" type="slidenum">
              <a:rPr lang="ru-RU" smtClean="0"/>
              <a:t>‹#›</a:t>
            </a:fld>
            <a:endParaRPr lang="ru-RU"/>
          </a:p>
        </p:txBody>
      </p:sp>
      <p:grpSp>
        <p:nvGrpSpPr>
          <p:cNvPr id="17" name="Group 16"/>
          <p:cNvGrpSpPr/>
          <p:nvPr/>
        </p:nvGrpSpPr>
        <p:grpSpPr>
          <a:xfrm>
            <a:off x="6291682" y="993077"/>
            <a:ext cx="2462851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502400" y="1600200"/>
            <a:ext cx="4572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45924" y="1807361"/>
            <a:ext cx="949744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7AF1E-FF01-4C7D-B907-E27A2AF574F1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A482C-FC71-4F8D-95FA-475842BF005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79416" y="675723"/>
            <a:ext cx="1963949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45923" y="675728"/>
            <a:ext cx="7290076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7AF1E-FF01-4C7D-B907-E27A2AF574F1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A482C-FC71-4F8D-95FA-475842BF005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45924" y="3307360"/>
            <a:ext cx="9489573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45924" y="4777380"/>
            <a:ext cx="9489573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7AF1E-FF01-4C7D-B907-E27A2AF574F1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A482C-FC71-4F8D-95FA-475842BF005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7AF1E-FF01-4C7D-B907-E27A2AF574F1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A482C-FC71-4F8D-95FA-475842BF005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5925" y="3308581"/>
            <a:ext cx="9489571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5925" y="4777381"/>
            <a:ext cx="948957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7AF1E-FF01-4C7D-B907-E27A2AF574F1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A482C-FC71-4F8D-95FA-475842BF005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5924" y="675729"/>
            <a:ext cx="949744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45926" y="1809750"/>
            <a:ext cx="4628369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708" y="1809749"/>
            <a:ext cx="4625656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7AF1E-FF01-4C7D-B907-E27A2AF574F1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A482C-FC71-4F8D-95FA-475842BF005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7635" y="1812927"/>
            <a:ext cx="41766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5926" y="2389192"/>
            <a:ext cx="4628369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45437" y="1812927"/>
            <a:ext cx="420063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10" y="2389192"/>
            <a:ext cx="462836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7AF1E-FF01-4C7D-B907-E27A2AF574F1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A482C-FC71-4F8D-95FA-475842BF005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7AF1E-FF01-4C7D-B907-E27A2AF574F1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A482C-FC71-4F8D-95FA-475842BF005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7AF1E-FF01-4C7D-B907-E27A2AF574F1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A482C-FC71-4F8D-95FA-475842BF005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5924" y="446091"/>
            <a:ext cx="3547533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6875" y="446092"/>
            <a:ext cx="5706492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5924" y="1631952"/>
            <a:ext cx="3547533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7AF1E-FF01-4C7D-B907-E27A2AF574F1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A482C-FC71-4F8D-95FA-475842BF005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5926" y="1387058"/>
            <a:ext cx="4641849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5926" y="2500312"/>
            <a:ext cx="4641849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7AF1E-FF01-4C7D-B907-E27A2AF574F1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A482C-FC71-4F8D-95FA-475842BF0056}" type="slidenum">
              <a:rPr lang="ru-RU" smtClean="0"/>
              <a:t>‹#›</a:t>
            </a:fld>
            <a:endParaRPr lang="ru-RU"/>
          </a:p>
        </p:txBody>
      </p:sp>
      <p:sp>
        <p:nvSpPr>
          <p:cNvPr id="32" name="Oval 31"/>
          <p:cNvSpPr/>
          <p:nvPr/>
        </p:nvSpPr>
        <p:spPr>
          <a:xfrm>
            <a:off x="7305666" y="1436864"/>
            <a:ext cx="1448871" cy="1086653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7534058" y="1411793"/>
            <a:ext cx="1107153" cy="830365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7008245" y="1894454"/>
            <a:ext cx="803152" cy="602364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7232193" y="1811313"/>
            <a:ext cx="652784" cy="48958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6291684" y="2083431"/>
            <a:ext cx="342135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8176125" y="993080"/>
            <a:ext cx="342135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6746131" y="1894454"/>
            <a:ext cx="263252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8198403" y="1060598"/>
            <a:ext cx="263252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502400" y="1600200"/>
            <a:ext cx="4572000" cy="3429000"/>
          </a:xfrm>
          <a:prstGeom prst="ellipse">
            <a:avLst/>
          </a:prstGeom>
          <a:ln w="76200"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r>
              <a:rPr lang="ru-RU" smtClean="0"/>
              <a:t>Вставка рисунка</a:t>
            </a:r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45924" y="1807361"/>
            <a:ext cx="949744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7AF1E-FF01-4C7D-B907-E27A2AF574F1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A482C-FC71-4F8D-95FA-475842BF005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79416" y="675723"/>
            <a:ext cx="1963949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45923" y="675728"/>
            <a:ext cx="7290076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7AF1E-FF01-4C7D-B907-E27A2AF574F1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A482C-FC71-4F8D-95FA-475842BF005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7AF1E-FF01-4C7D-B907-E27A2AF574F1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A482C-FC71-4F8D-95FA-475842BF0056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7AF1E-FF01-4C7D-B907-E27A2AF574F1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A482C-FC71-4F8D-95FA-475842BF005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7AF1E-FF01-4C7D-B907-E27A2AF574F1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A482C-FC71-4F8D-95FA-475842BF0056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7AF1E-FF01-4C7D-B907-E27A2AF574F1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A482C-FC71-4F8D-95FA-475842BF005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70" y="1859762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7AF1E-FF01-4C7D-B907-E27A2AF574F1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A482C-FC71-4F8D-95FA-475842BF005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7AF1E-FF01-4C7D-B907-E27A2AF574F1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A482C-FC71-4F8D-95FA-475842BF005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7AF1E-FF01-4C7D-B907-E27A2AF574F1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A482C-FC71-4F8D-95FA-475842BF005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7AF1E-FF01-4C7D-B907-E27A2AF574F1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A482C-FC71-4F8D-95FA-475842BF005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9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7AF1E-FF01-4C7D-B907-E27A2AF574F1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5"/>
            <a:ext cx="812800" cy="365125"/>
          </a:xfrm>
        </p:spPr>
        <p:txBody>
          <a:bodyPr/>
          <a:lstStyle/>
          <a:p>
            <a:fld id="{63FA482C-FC71-4F8D-95FA-475842BF0056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30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7AF1E-FF01-4C7D-B907-E27A2AF574F1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A482C-FC71-4F8D-95FA-475842BF005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7AF1E-FF01-4C7D-B907-E27A2AF574F1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A482C-FC71-4F8D-95FA-475842BF005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10387966" y="5038581"/>
            <a:ext cx="1892949" cy="1725637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720728" y="776293"/>
            <a:ext cx="10750549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720728" y="2250280"/>
            <a:ext cx="10750549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828800" y="6012661"/>
            <a:ext cx="77216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87D7AF1E-FF01-4C7D-B907-E27A2AF574F1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828800" y="5650709"/>
            <a:ext cx="77216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1189663" y="5752312"/>
            <a:ext cx="67056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63FA482C-FC71-4F8D-95FA-475842BF005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67494"/>
            <a:ext cx="109728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1882808"/>
            <a:ext cx="109728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388608" y="6480048"/>
            <a:ext cx="2844800" cy="301752"/>
          </a:xfrm>
        </p:spPr>
        <p:txBody>
          <a:bodyPr/>
          <a:lstStyle/>
          <a:p>
            <a:fld id="{87D7AF1E-FF01-4C7D-B907-E27A2AF574F1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609601" y="6480974"/>
            <a:ext cx="5680075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A482C-FC71-4F8D-95FA-475842BF005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9381" y="7039"/>
            <a:ext cx="12173243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10387966" y="93788"/>
            <a:ext cx="1892949" cy="1725637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9274176" y="6477000"/>
            <a:ext cx="2844800" cy="304800"/>
          </a:xfrm>
        </p:spPr>
        <p:txBody>
          <a:bodyPr/>
          <a:lstStyle/>
          <a:p>
            <a:fld id="{87D7AF1E-FF01-4C7D-B907-E27A2AF574F1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492501" y="6480974"/>
            <a:ext cx="5680075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268075" y="809625"/>
            <a:ext cx="670560" cy="300831"/>
          </a:xfrm>
        </p:spPr>
        <p:txBody>
          <a:bodyPr/>
          <a:lstStyle/>
          <a:p>
            <a:fld id="{63FA482C-FC71-4F8D-95FA-475842BF0056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8625062" y="9381"/>
            <a:ext cx="3563815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7"/>
            <a:ext cx="12182621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8000" y="271466"/>
            <a:ext cx="9652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8000" y="1633536"/>
            <a:ext cx="51816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72244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72244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388608" y="6480969"/>
            <a:ext cx="2844800" cy="301752"/>
          </a:xfrm>
        </p:spPr>
        <p:txBody>
          <a:bodyPr/>
          <a:lstStyle/>
          <a:p>
            <a:fld id="{87D7AF1E-FF01-4C7D-B907-E27A2AF574F1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609601" y="6480969"/>
            <a:ext cx="5680075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119360" y="6480969"/>
            <a:ext cx="670560" cy="301752"/>
          </a:xfrm>
        </p:spPr>
        <p:txBody>
          <a:bodyPr/>
          <a:lstStyle/>
          <a:p>
            <a:fld id="{63FA482C-FC71-4F8D-95FA-475842BF005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0931" y="290732"/>
            <a:ext cx="14224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820009" y="290732"/>
            <a:ext cx="774699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820009" y="3427124"/>
            <a:ext cx="774699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2696307" y="290732"/>
            <a:ext cx="9144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2696307" y="3427124"/>
            <a:ext cx="9144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6388608" y="6480969"/>
            <a:ext cx="2840736" cy="301752"/>
          </a:xfrm>
        </p:spPr>
        <p:txBody>
          <a:bodyPr/>
          <a:lstStyle/>
          <a:p>
            <a:fld id="{87D7AF1E-FF01-4C7D-B907-E27A2AF574F1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609600" y="6480969"/>
            <a:ext cx="5681472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0119360" y="6483096"/>
            <a:ext cx="670560" cy="301752"/>
          </a:xfrm>
        </p:spPr>
        <p:txBody>
          <a:bodyPr/>
          <a:lstStyle>
            <a:lvl1pPr algn="ctr">
              <a:defRPr/>
            </a:lvl1pPr>
          </a:lstStyle>
          <a:p>
            <a:fld id="{63FA482C-FC71-4F8D-95FA-475842BF0056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7AF1E-FF01-4C7D-B907-E27A2AF574F1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A482C-FC71-4F8D-95FA-475842BF005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6388608" y="6480969"/>
            <a:ext cx="2844800" cy="301752"/>
          </a:xfrm>
        </p:spPr>
        <p:txBody>
          <a:bodyPr/>
          <a:lstStyle/>
          <a:p>
            <a:fld id="{87D7AF1E-FF01-4C7D-B907-E27A2AF574F1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609601" y="6481895"/>
            <a:ext cx="5680075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0119360" y="6480969"/>
            <a:ext cx="670560" cy="301752"/>
          </a:xfrm>
        </p:spPr>
        <p:txBody>
          <a:bodyPr/>
          <a:lstStyle/>
          <a:p>
            <a:fld id="{63FA482C-FC71-4F8D-95FA-475842BF005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2608" y="367664"/>
            <a:ext cx="12192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514475" y="367664"/>
            <a:ext cx="32512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868333" y="320040"/>
            <a:ext cx="7034784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8371968" y="6556248"/>
            <a:ext cx="2844800" cy="301752"/>
          </a:xfrm>
        </p:spPr>
        <p:txBody>
          <a:bodyPr/>
          <a:lstStyle>
            <a:lvl1pPr>
              <a:defRPr sz="900"/>
            </a:lvl1pPr>
          </a:lstStyle>
          <a:p>
            <a:fld id="{87D7AF1E-FF01-4C7D-B907-E27A2AF574F1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514476" y="6556248"/>
            <a:ext cx="6857493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1214101" y="6556248"/>
            <a:ext cx="670560" cy="301752"/>
          </a:xfrm>
        </p:spPr>
        <p:txBody>
          <a:bodyPr/>
          <a:lstStyle>
            <a:lvl1pPr>
              <a:defRPr sz="900"/>
            </a:lvl1pPr>
          </a:lstStyle>
          <a:p>
            <a:fld id="{63FA482C-FC71-4F8D-95FA-475842BF0056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2608" y="150896"/>
            <a:ext cx="12192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17649" y="373966"/>
            <a:ext cx="9777984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524000" y="5867400"/>
            <a:ext cx="9777984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8144256" y="6556248"/>
            <a:ext cx="2804160" cy="301752"/>
          </a:xfrm>
        </p:spPr>
        <p:txBody>
          <a:bodyPr/>
          <a:lstStyle>
            <a:lvl1pPr>
              <a:defRPr sz="900"/>
            </a:lvl1pPr>
          </a:lstStyle>
          <a:p>
            <a:fld id="{87D7AF1E-FF01-4C7D-B907-E27A2AF574F1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560576" y="6557169"/>
            <a:ext cx="6597429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956256" y="6556248"/>
            <a:ext cx="487680" cy="301752"/>
          </a:xfrm>
        </p:spPr>
        <p:txBody>
          <a:bodyPr/>
          <a:lstStyle>
            <a:lvl1pPr algn="ctr">
              <a:defRPr sz="900"/>
            </a:lvl1pPr>
          </a:lstStyle>
          <a:p>
            <a:fld id="{63FA482C-FC71-4F8D-95FA-475842BF0056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7AF1E-FF01-4C7D-B907-E27A2AF574F1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A482C-FC71-4F8D-95FA-475842BF005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042400" y="381000"/>
            <a:ext cx="2540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381000"/>
            <a:ext cx="83312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7AF1E-FF01-4C7D-B907-E27A2AF574F1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A482C-FC71-4F8D-95FA-475842BF005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9901" y="2895600"/>
            <a:ext cx="6096000" cy="1368798"/>
          </a:xfrm>
        </p:spPr>
        <p:txBody>
          <a:bodyPr>
            <a:normAutofit/>
          </a:bodyPr>
          <a:lstStyle>
            <a:lvl1pPr marL="0" indent="0" algn="l">
              <a:buNone/>
              <a:defRPr sz="2000" b="0" i="1" cap="none" spc="12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0" y="4743451"/>
            <a:ext cx="12192000" cy="211455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0" y="4714875"/>
            <a:ext cx="12192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Date Placeholder 2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7AF1E-FF01-4C7D-B907-E27A2AF574F1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FA482C-FC71-4F8D-95FA-475842BF0056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69901" y="457201"/>
            <a:ext cx="10241280" cy="2438399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kumimoji="0" lang="en-US" sz="6000" b="1" i="0" u="none" strike="noStrike" kern="1200" cap="none" spc="0" normalizeH="0" baseline="0" noProof="0" smtClean="0">
                <a:ln>
                  <a:noFill/>
                </a:ln>
                <a:gradFill>
                  <a:gsLst>
                    <a:gs pos="0">
                      <a:schemeClr val="tx1">
                        <a:alpha val="92000"/>
                      </a:schemeClr>
                    </a:gs>
                    <a:gs pos="45000">
                      <a:schemeClr val="tx1">
                        <a:alpha val="51000"/>
                      </a:schemeClr>
                    </a:gs>
                    <a:gs pos="100000">
                      <a:schemeClr val="tx1"/>
                    </a:gs>
                  </a:gsLst>
                  <a:lin ang="3600000" scaled="0"/>
                </a:gra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469901" y="1463040"/>
            <a:ext cx="10241280" cy="4724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7D7AF1E-FF01-4C7D-B907-E27A2AF574F1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3FA482C-FC71-4F8D-95FA-475842BF0056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469901" y="4003302"/>
            <a:ext cx="6096000" cy="1178298"/>
          </a:xfrm>
        </p:spPr>
        <p:txBody>
          <a:bodyPr>
            <a:normAutofit/>
          </a:bodyPr>
          <a:lstStyle>
            <a:lvl1pPr marL="0" indent="0" algn="l">
              <a:buNone/>
              <a:defRPr sz="2000" b="0" i="1" cap="none" spc="12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7AF1E-FF01-4C7D-B907-E27A2AF574F1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FA482C-FC71-4F8D-95FA-475842BF0056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12192000" cy="182880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-5919" y="1828800"/>
            <a:ext cx="12192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472488" y="1990078"/>
            <a:ext cx="11253216" cy="1984248"/>
          </a:xfrm>
        </p:spPr>
        <p:txBody>
          <a:bodyPr>
            <a:noAutofit/>
          </a:bodyPr>
          <a:lstStyle>
            <a:lvl1pPr>
              <a:defRPr kumimoji="0" lang="en-US" sz="60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>
                        <a:alpha val="92000"/>
                      </a:schemeClr>
                    </a:gs>
                    <a:gs pos="45000">
                      <a:schemeClr val="tx1">
                        <a:alpha val="51000"/>
                      </a:schemeClr>
                    </a:gs>
                    <a:gs pos="100000">
                      <a:schemeClr val="tx1"/>
                    </a:gs>
                  </a:gsLst>
                  <a:lin ang="3600000" scaled="0"/>
                </a:gra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ontent Placeholder 11"/>
          <p:cNvSpPr>
            <a:spLocks noGrp="1"/>
          </p:cNvSpPr>
          <p:nvPr>
            <p:ph sz="quarter" idx="14"/>
          </p:nvPr>
        </p:nvSpPr>
        <p:spPr>
          <a:xfrm>
            <a:off x="6534912" y="1463040"/>
            <a:ext cx="5181600" cy="428853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469901" y="1463040"/>
            <a:ext cx="5181600" cy="428853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7" name="Title 2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87D7AF1E-FF01-4C7D-B907-E27A2AF574F1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3FA482C-FC71-4F8D-95FA-475842BF0056}" type="slidenum">
              <a:rPr lang="ru-RU" smtClean="0"/>
              <a:t>‹#›</a:t>
            </a:fld>
            <a:endParaRPr lang="ru-RU"/>
          </a:p>
        </p:txBody>
      </p:sp>
      <p:sp>
        <p:nvSpPr>
          <p:cNvPr id="26" name="Footer Placeholder 2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2"/>
          </p:nvPr>
        </p:nvSpPr>
        <p:spPr>
          <a:xfrm>
            <a:off x="469901" y="1463041"/>
            <a:ext cx="5181600" cy="509587"/>
          </a:xfrm>
        </p:spPr>
        <p:txBody>
          <a:bodyPr>
            <a:normAutofit/>
          </a:bodyPr>
          <a:lstStyle>
            <a:lvl1pPr marL="0" indent="0">
              <a:buNone/>
              <a:defRPr sz="2000" b="0" i="1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34151" y="1463041"/>
            <a:ext cx="5181600" cy="509587"/>
          </a:xfrm>
        </p:spPr>
        <p:txBody>
          <a:bodyPr>
            <a:normAutofit/>
          </a:bodyPr>
          <a:lstStyle>
            <a:lvl1pPr marL="0" indent="0">
              <a:buNone/>
              <a:defRPr sz="2000" b="0" i="1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Content Placeholder 11"/>
          <p:cNvSpPr>
            <a:spLocks noGrp="1"/>
          </p:cNvSpPr>
          <p:nvPr>
            <p:ph sz="quarter" idx="14"/>
          </p:nvPr>
        </p:nvSpPr>
        <p:spPr>
          <a:xfrm>
            <a:off x="6534151" y="2011680"/>
            <a:ext cx="5181600" cy="373684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8" name="Content Placeholder 30"/>
          <p:cNvSpPr>
            <a:spLocks noGrp="1"/>
          </p:cNvSpPr>
          <p:nvPr>
            <p:ph sz="quarter" idx="13"/>
          </p:nvPr>
        </p:nvSpPr>
        <p:spPr>
          <a:xfrm>
            <a:off x="469901" y="2011680"/>
            <a:ext cx="5181600" cy="373684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0" name="Title 2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87D7AF1E-FF01-4C7D-B907-E27A2AF574F1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FA482C-FC71-4F8D-95FA-475842BF0056}" type="slidenum">
              <a:rPr lang="ru-RU" smtClean="0"/>
              <a:t>‹#›</a:t>
            </a:fld>
            <a:endParaRPr lang="ru-RU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7AF1E-FF01-4C7D-B907-E27A2AF574F1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FA482C-FC71-4F8D-95FA-475842BF0056}" type="slidenum">
              <a:rPr lang="ru-RU" smtClean="0"/>
              <a:t>‹#›</a:t>
            </a:fld>
            <a:endParaRPr lang="ru-RU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7AF1E-FF01-4C7D-B907-E27A2AF574F1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FA482C-FC71-4F8D-95FA-475842BF0056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0" y="5734050"/>
            <a:ext cx="12192000" cy="112395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/>
          <p:cNvCxnSpPr/>
          <p:nvPr/>
        </p:nvCxnSpPr>
        <p:spPr>
          <a:xfrm>
            <a:off x="0" y="5695950"/>
            <a:ext cx="12192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2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469902" y="1463040"/>
            <a:ext cx="4508500" cy="3967162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 b="0" i="1" spc="0" baseline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Content Placeholder 11"/>
          <p:cNvSpPr>
            <a:spLocks noGrp="1"/>
          </p:cNvSpPr>
          <p:nvPr>
            <p:ph sz="quarter" idx="14"/>
          </p:nvPr>
        </p:nvSpPr>
        <p:spPr>
          <a:xfrm>
            <a:off x="5473700" y="1463040"/>
            <a:ext cx="6242051" cy="396849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87D7AF1E-FF01-4C7D-B907-E27A2AF574F1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3FA482C-FC71-4F8D-95FA-475842BF0056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972299" y="0"/>
            <a:ext cx="5219700" cy="5657850"/>
          </a:xfrm>
        </p:spPr>
        <p:txBody>
          <a:bodyPr anchor="ctr" anchorCtr="0"/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469901" y="1600200"/>
            <a:ext cx="6096000" cy="3593237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1600" i="1">
                <a:solidFill>
                  <a:schemeClr val="tx1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5734050"/>
            <a:ext cx="12192000" cy="112395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5695950"/>
            <a:ext cx="12192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Placeholder 1"/>
          <p:cNvSpPr>
            <a:spLocks noGrp="1"/>
          </p:cNvSpPr>
          <p:nvPr>
            <p:ph type="title"/>
          </p:nvPr>
        </p:nvSpPr>
        <p:spPr>
          <a:xfrm>
            <a:off x="469900" y="275208"/>
            <a:ext cx="6096000" cy="132499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7D7AF1E-FF01-4C7D-B907-E27A2AF574F1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3FA482C-FC71-4F8D-95FA-475842BF0056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7AF1E-FF01-4C7D-B907-E27A2AF574F1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A482C-FC71-4F8D-95FA-475842BF005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7AF1E-FF01-4C7D-B907-E27A2AF574F1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A482C-FC71-4F8D-95FA-475842BF005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D7AF1E-FF01-4C7D-B907-E27A2AF574F1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A482C-FC71-4F8D-95FA-475842BF00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6942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12" y="-16"/>
            <a:ext cx="12336461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5926" y="675729"/>
            <a:ext cx="9500151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5924" y="1807361"/>
            <a:ext cx="9500149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3125" y="595181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87D7AF1E-FF01-4C7D-B907-E27A2AF574F1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74595" y="5951815"/>
            <a:ext cx="7008532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3548" y="5951815"/>
            <a:ext cx="81104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3FA482C-FC71-4F8D-95FA-475842BF005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5926" y="675729"/>
            <a:ext cx="9500151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5924" y="1807361"/>
            <a:ext cx="9500149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3125" y="595181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87D7AF1E-FF01-4C7D-B907-E27A2AF574F1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74595" y="5951815"/>
            <a:ext cx="7008532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3548" y="5951815"/>
            <a:ext cx="81104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2"/>
                </a:solidFill>
              </a:defRPr>
            </a:lvl1pPr>
          </a:lstStyle>
          <a:p>
            <a:fld id="{63FA482C-FC71-4F8D-95FA-475842BF0056}" type="slidenum">
              <a:rPr lang="ru-RU" smtClean="0"/>
              <a:t>‹#›</a:t>
            </a:fld>
            <a:endParaRPr lang="ru-RU"/>
          </a:p>
        </p:txBody>
      </p:sp>
      <p:grpSp>
        <p:nvGrpSpPr>
          <p:cNvPr id="61" name="Group 60"/>
          <p:cNvGrpSpPr/>
          <p:nvPr/>
        </p:nvGrpSpPr>
        <p:grpSpPr>
          <a:xfrm>
            <a:off x="-44793" y="4"/>
            <a:ext cx="12236793" cy="6857999"/>
            <a:chOff x="-33595" y="0"/>
            <a:chExt cx="9177595" cy="6857999"/>
          </a:xfrm>
        </p:grpSpPr>
        <p:grpSp>
          <p:nvGrpSpPr>
            <p:cNvPr id="62" name="Group 182"/>
            <p:cNvGrpSpPr/>
            <p:nvPr/>
          </p:nvGrpSpPr>
          <p:grpSpPr>
            <a:xfrm>
              <a:off x="-33595" y="437091"/>
              <a:ext cx="9074452" cy="6174255"/>
              <a:chOff x="-33595" y="437091"/>
              <a:chExt cx="9074452" cy="6174255"/>
            </a:xfrm>
          </p:grpSpPr>
          <p:sp>
            <p:nvSpPr>
              <p:cNvPr id="92" name="Freeform 12"/>
              <p:cNvSpPr>
                <a:spLocks noChangeAspect="1"/>
              </p:cNvSpPr>
              <p:nvPr/>
            </p:nvSpPr>
            <p:spPr bwMode="auto">
              <a:xfrm rot="8051039">
                <a:off x="-11813" y="3783436"/>
                <a:ext cx="1054883" cy="1098447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" name="Freeform 28"/>
              <p:cNvSpPr>
                <a:spLocks noChangeAspect="1"/>
              </p:cNvSpPr>
              <p:nvPr/>
            </p:nvSpPr>
            <p:spPr bwMode="auto">
              <a:xfrm rot="7569598">
                <a:off x="558950" y="196683"/>
                <a:ext cx="832668" cy="1313484"/>
              </a:xfrm>
              <a:custGeom>
                <a:avLst/>
                <a:gdLst/>
                <a:ahLst/>
                <a:cxnLst>
                  <a:cxn ang="0">
                    <a:pos x="1140" y="784"/>
                  </a:cxn>
                  <a:cxn ang="0">
                    <a:pos x="1090" y="812"/>
                  </a:cxn>
                  <a:cxn ang="0">
                    <a:pos x="1052" y="766"/>
                  </a:cxn>
                  <a:cxn ang="0">
                    <a:pos x="956" y="774"/>
                  </a:cxn>
                  <a:cxn ang="0">
                    <a:pos x="842" y="848"/>
                  </a:cxn>
                  <a:cxn ang="0">
                    <a:pos x="824" y="848"/>
                  </a:cxn>
                  <a:cxn ang="0">
                    <a:pos x="928" y="698"/>
                  </a:cxn>
                  <a:cxn ang="0">
                    <a:pos x="952" y="538"/>
                  </a:cxn>
                  <a:cxn ang="0">
                    <a:pos x="898" y="354"/>
                  </a:cxn>
                  <a:cxn ang="0">
                    <a:pos x="792" y="312"/>
                  </a:cxn>
                  <a:cxn ang="0">
                    <a:pos x="688" y="238"/>
                  </a:cxn>
                  <a:cxn ang="0">
                    <a:pos x="600" y="68"/>
                  </a:cxn>
                  <a:cxn ang="0">
                    <a:pos x="592" y="0"/>
                  </a:cxn>
                  <a:cxn ang="0">
                    <a:pos x="558" y="150"/>
                  </a:cxn>
                  <a:cxn ang="0">
                    <a:pos x="452" y="278"/>
                  </a:cxn>
                  <a:cxn ang="0">
                    <a:pos x="322" y="338"/>
                  </a:cxn>
                  <a:cxn ang="0">
                    <a:pos x="252" y="452"/>
                  </a:cxn>
                  <a:cxn ang="0">
                    <a:pos x="234" y="628"/>
                  </a:cxn>
                  <a:cxn ang="0">
                    <a:pos x="320" y="786"/>
                  </a:cxn>
                  <a:cxn ang="0">
                    <a:pos x="356" y="856"/>
                  </a:cxn>
                  <a:cxn ang="0">
                    <a:pos x="288" y="804"/>
                  </a:cxn>
                  <a:cxn ang="0">
                    <a:pos x="174" y="760"/>
                  </a:cxn>
                  <a:cxn ang="0">
                    <a:pos x="110" y="782"/>
                  </a:cxn>
                  <a:cxn ang="0">
                    <a:pos x="84" y="810"/>
                  </a:cxn>
                  <a:cxn ang="0">
                    <a:pos x="18" y="742"/>
                  </a:cxn>
                  <a:cxn ang="0">
                    <a:pos x="6" y="734"/>
                  </a:cxn>
                  <a:cxn ang="0">
                    <a:pos x="4" y="942"/>
                  </a:cxn>
                  <a:cxn ang="0">
                    <a:pos x="52" y="1018"/>
                  </a:cxn>
                  <a:cxn ang="0">
                    <a:pos x="118" y="1050"/>
                  </a:cxn>
                  <a:cxn ang="0">
                    <a:pos x="200" y="1124"/>
                  </a:cxn>
                  <a:cxn ang="0">
                    <a:pos x="208" y="1206"/>
                  </a:cxn>
                  <a:cxn ang="0">
                    <a:pos x="154" y="1282"/>
                  </a:cxn>
                  <a:cxn ang="0">
                    <a:pos x="178" y="1312"/>
                  </a:cxn>
                  <a:cxn ang="0">
                    <a:pos x="338" y="1372"/>
                  </a:cxn>
                  <a:cxn ang="0">
                    <a:pos x="448" y="1374"/>
                  </a:cxn>
                  <a:cxn ang="0">
                    <a:pos x="558" y="1324"/>
                  </a:cxn>
                  <a:cxn ang="0">
                    <a:pos x="540" y="1616"/>
                  </a:cxn>
                  <a:cxn ang="0">
                    <a:pos x="474" y="1806"/>
                  </a:cxn>
                  <a:cxn ang="0">
                    <a:pos x="434" y="1842"/>
                  </a:cxn>
                  <a:cxn ang="0">
                    <a:pos x="450" y="1864"/>
                  </a:cxn>
                  <a:cxn ang="0">
                    <a:pos x="528" y="1860"/>
                  </a:cxn>
                  <a:cxn ang="0">
                    <a:pos x="554" y="1852"/>
                  </a:cxn>
                  <a:cxn ang="0">
                    <a:pos x="596" y="1730"/>
                  </a:cxn>
                  <a:cxn ang="0">
                    <a:pos x="634" y="1326"/>
                  </a:cxn>
                  <a:cxn ang="0">
                    <a:pos x="762" y="1380"/>
                  </a:cxn>
                  <a:cxn ang="0">
                    <a:pos x="866" y="1362"/>
                  </a:cxn>
                  <a:cxn ang="0">
                    <a:pos x="1032" y="1310"/>
                  </a:cxn>
                  <a:cxn ang="0">
                    <a:pos x="1018" y="1268"/>
                  </a:cxn>
                  <a:cxn ang="0">
                    <a:pos x="974" y="1194"/>
                  </a:cxn>
                  <a:cxn ang="0">
                    <a:pos x="996" y="1106"/>
                  </a:cxn>
                  <a:cxn ang="0">
                    <a:pos x="1080" y="1046"/>
                  </a:cxn>
                  <a:cxn ang="0">
                    <a:pos x="1148" y="1006"/>
                  </a:cxn>
                  <a:cxn ang="0">
                    <a:pos x="1186" y="920"/>
                  </a:cxn>
                  <a:cxn ang="0">
                    <a:pos x="1178" y="724"/>
                  </a:cxn>
                </a:cxnLst>
                <a:rect l="0" t="0" r="r" b="b"/>
                <a:pathLst>
                  <a:path w="1188" h="1874">
                    <a:moveTo>
                      <a:pt x="1170" y="730"/>
                    </a:moveTo>
                    <a:lnTo>
                      <a:pt x="1170" y="730"/>
                    </a:lnTo>
                    <a:lnTo>
                      <a:pt x="1168" y="742"/>
                    </a:lnTo>
                    <a:lnTo>
                      <a:pt x="1164" y="752"/>
                    </a:lnTo>
                    <a:lnTo>
                      <a:pt x="1154" y="768"/>
                    </a:lnTo>
                    <a:lnTo>
                      <a:pt x="1140" y="784"/>
                    </a:lnTo>
                    <a:lnTo>
                      <a:pt x="1126" y="796"/>
                    </a:lnTo>
                    <a:lnTo>
                      <a:pt x="1114" y="804"/>
                    </a:lnTo>
                    <a:lnTo>
                      <a:pt x="1102" y="810"/>
                    </a:lnTo>
                    <a:lnTo>
                      <a:pt x="1092" y="816"/>
                    </a:lnTo>
                    <a:lnTo>
                      <a:pt x="1092" y="816"/>
                    </a:lnTo>
                    <a:lnTo>
                      <a:pt x="1090" y="812"/>
                    </a:lnTo>
                    <a:lnTo>
                      <a:pt x="1088" y="802"/>
                    </a:lnTo>
                    <a:lnTo>
                      <a:pt x="1080" y="790"/>
                    </a:lnTo>
                    <a:lnTo>
                      <a:pt x="1076" y="782"/>
                    </a:lnTo>
                    <a:lnTo>
                      <a:pt x="1068" y="776"/>
                    </a:lnTo>
                    <a:lnTo>
                      <a:pt x="1060" y="770"/>
                    </a:lnTo>
                    <a:lnTo>
                      <a:pt x="1052" y="766"/>
                    </a:lnTo>
                    <a:lnTo>
                      <a:pt x="1040" y="762"/>
                    </a:lnTo>
                    <a:lnTo>
                      <a:pt x="1028" y="760"/>
                    </a:lnTo>
                    <a:lnTo>
                      <a:pt x="1012" y="760"/>
                    </a:lnTo>
                    <a:lnTo>
                      <a:pt x="996" y="762"/>
                    </a:lnTo>
                    <a:lnTo>
                      <a:pt x="976" y="768"/>
                    </a:lnTo>
                    <a:lnTo>
                      <a:pt x="956" y="774"/>
                    </a:lnTo>
                    <a:lnTo>
                      <a:pt x="956" y="774"/>
                    </a:lnTo>
                    <a:lnTo>
                      <a:pt x="924" y="790"/>
                    </a:lnTo>
                    <a:lnTo>
                      <a:pt x="898" y="804"/>
                    </a:lnTo>
                    <a:lnTo>
                      <a:pt x="878" y="818"/>
                    </a:lnTo>
                    <a:lnTo>
                      <a:pt x="862" y="830"/>
                    </a:lnTo>
                    <a:lnTo>
                      <a:pt x="842" y="848"/>
                    </a:lnTo>
                    <a:lnTo>
                      <a:pt x="836" y="854"/>
                    </a:lnTo>
                    <a:lnTo>
                      <a:pt x="830" y="856"/>
                    </a:lnTo>
                    <a:lnTo>
                      <a:pt x="830" y="856"/>
                    </a:lnTo>
                    <a:lnTo>
                      <a:pt x="826" y="856"/>
                    </a:lnTo>
                    <a:lnTo>
                      <a:pt x="824" y="854"/>
                    </a:lnTo>
                    <a:lnTo>
                      <a:pt x="824" y="848"/>
                    </a:lnTo>
                    <a:lnTo>
                      <a:pt x="824" y="848"/>
                    </a:lnTo>
                    <a:lnTo>
                      <a:pt x="838" y="828"/>
                    </a:lnTo>
                    <a:lnTo>
                      <a:pt x="866" y="786"/>
                    </a:lnTo>
                    <a:lnTo>
                      <a:pt x="920" y="710"/>
                    </a:lnTo>
                    <a:lnTo>
                      <a:pt x="920" y="710"/>
                    </a:lnTo>
                    <a:lnTo>
                      <a:pt x="928" y="698"/>
                    </a:lnTo>
                    <a:lnTo>
                      <a:pt x="936" y="686"/>
                    </a:lnTo>
                    <a:lnTo>
                      <a:pt x="946" y="658"/>
                    </a:lnTo>
                    <a:lnTo>
                      <a:pt x="952" y="628"/>
                    </a:lnTo>
                    <a:lnTo>
                      <a:pt x="956" y="598"/>
                    </a:lnTo>
                    <a:lnTo>
                      <a:pt x="956" y="568"/>
                    </a:lnTo>
                    <a:lnTo>
                      <a:pt x="952" y="538"/>
                    </a:lnTo>
                    <a:lnTo>
                      <a:pt x="948" y="508"/>
                    </a:lnTo>
                    <a:lnTo>
                      <a:pt x="942" y="478"/>
                    </a:lnTo>
                    <a:lnTo>
                      <a:pt x="934" y="452"/>
                    </a:lnTo>
                    <a:lnTo>
                      <a:pt x="926" y="426"/>
                    </a:lnTo>
                    <a:lnTo>
                      <a:pt x="910" y="384"/>
                    </a:lnTo>
                    <a:lnTo>
                      <a:pt x="898" y="354"/>
                    </a:lnTo>
                    <a:lnTo>
                      <a:pt x="892" y="344"/>
                    </a:lnTo>
                    <a:lnTo>
                      <a:pt x="892" y="344"/>
                    </a:lnTo>
                    <a:lnTo>
                      <a:pt x="864" y="338"/>
                    </a:lnTo>
                    <a:lnTo>
                      <a:pt x="838" y="330"/>
                    </a:lnTo>
                    <a:lnTo>
                      <a:pt x="814" y="322"/>
                    </a:lnTo>
                    <a:lnTo>
                      <a:pt x="792" y="312"/>
                    </a:lnTo>
                    <a:lnTo>
                      <a:pt x="770" y="302"/>
                    </a:lnTo>
                    <a:lnTo>
                      <a:pt x="752" y="290"/>
                    </a:lnTo>
                    <a:lnTo>
                      <a:pt x="734" y="278"/>
                    </a:lnTo>
                    <a:lnTo>
                      <a:pt x="716" y="266"/>
                    </a:lnTo>
                    <a:lnTo>
                      <a:pt x="702" y="252"/>
                    </a:lnTo>
                    <a:lnTo>
                      <a:pt x="688" y="238"/>
                    </a:lnTo>
                    <a:lnTo>
                      <a:pt x="664" y="210"/>
                    </a:lnTo>
                    <a:lnTo>
                      <a:pt x="644" y="180"/>
                    </a:lnTo>
                    <a:lnTo>
                      <a:pt x="628" y="150"/>
                    </a:lnTo>
                    <a:lnTo>
                      <a:pt x="616" y="122"/>
                    </a:lnTo>
                    <a:lnTo>
                      <a:pt x="608" y="94"/>
                    </a:lnTo>
                    <a:lnTo>
                      <a:pt x="600" y="68"/>
                    </a:lnTo>
                    <a:lnTo>
                      <a:pt x="596" y="46"/>
                    </a:lnTo>
                    <a:lnTo>
                      <a:pt x="594" y="12"/>
                    </a:lnTo>
                    <a:lnTo>
                      <a:pt x="594" y="0"/>
                    </a:lnTo>
                    <a:lnTo>
                      <a:pt x="594" y="4"/>
                    </a:lnTo>
                    <a:lnTo>
                      <a:pt x="592" y="0"/>
                    </a:lnTo>
                    <a:lnTo>
                      <a:pt x="592" y="0"/>
                    </a:lnTo>
                    <a:lnTo>
                      <a:pt x="592" y="12"/>
                    </a:lnTo>
                    <a:lnTo>
                      <a:pt x="590" y="46"/>
                    </a:lnTo>
                    <a:lnTo>
                      <a:pt x="586" y="68"/>
                    </a:lnTo>
                    <a:lnTo>
                      <a:pt x="578" y="94"/>
                    </a:lnTo>
                    <a:lnTo>
                      <a:pt x="570" y="122"/>
                    </a:lnTo>
                    <a:lnTo>
                      <a:pt x="558" y="150"/>
                    </a:lnTo>
                    <a:lnTo>
                      <a:pt x="542" y="180"/>
                    </a:lnTo>
                    <a:lnTo>
                      <a:pt x="522" y="210"/>
                    </a:lnTo>
                    <a:lnTo>
                      <a:pt x="498" y="238"/>
                    </a:lnTo>
                    <a:lnTo>
                      <a:pt x="484" y="252"/>
                    </a:lnTo>
                    <a:lnTo>
                      <a:pt x="470" y="266"/>
                    </a:lnTo>
                    <a:lnTo>
                      <a:pt x="452" y="278"/>
                    </a:lnTo>
                    <a:lnTo>
                      <a:pt x="434" y="290"/>
                    </a:lnTo>
                    <a:lnTo>
                      <a:pt x="416" y="302"/>
                    </a:lnTo>
                    <a:lnTo>
                      <a:pt x="394" y="312"/>
                    </a:lnTo>
                    <a:lnTo>
                      <a:pt x="372" y="322"/>
                    </a:lnTo>
                    <a:lnTo>
                      <a:pt x="348" y="330"/>
                    </a:lnTo>
                    <a:lnTo>
                      <a:pt x="322" y="338"/>
                    </a:lnTo>
                    <a:lnTo>
                      <a:pt x="294" y="344"/>
                    </a:lnTo>
                    <a:lnTo>
                      <a:pt x="294" y="344"/>
                    </a:lnTo>
                    <a:lnTo>
                      <a:pt x="288" y="354"/>
                    </a:lnTo>
                    <a:lnTo>
                      <a:pt x="276" y="384"/>
                    </a:lnTo>
                    <a:lnTo>
                      <a:pt x="260" y="426"/>
                    </a:lnTo>
                    <a:lnTo>
                      <a:pt x="252" y="452"/>
                    </a:lnTo>
                    <a:lnTo>
                      <a:pt x="244" y="478"/>
                    </a:lnTo>
                    <a:lnTo>
                      <a:pt x="238" y="508"/>
                    </a:lnTo>
                    <a:lnTo>
                      <a:pt x="234" y="538"/>
                    </a:lnTo>
                    <a:lnTo>
                      <a:pt x="230" y="568"/>
                    </a:lnTo>
                    <a:lnTo>
                      <a:pt x="230" y="598"/>
                    </a:lnTo>
                    <a:lnTo>
                      <a:pt x="234" y="628"/>
                    </a:lnTo>
                    <a:lnTo>
                      <a:pt x="240" y="658"/>
                    </a:lnTo>
                    <a:lnTo>
                      <a:pt x="250" y="686"/>
                    </a:lnTo>
                    <a:lnTo>
                      <a:pt x="258" y="698"/>
                    </a:lnTo>
                    <a:lnTo>
                      <a:pt x="266" y="710"/>
                    </a:lnTo>
                    <a:lnTo>
                      <a:pt x="266" y="710"/>
                    </a:lnTo>
                    <a:lnTo>
                      <a:pt x="320" y="786"/>
                    </a:lnTo>
                    <a:lnTo>
                      <a:pt x="348" y="828"/>
                    </a:lnTo>
                    <a:lnTo>
                      <a:pt x="362" y="848"/>
                    </a:lnTo>
                    <a:lnTo>
                      <a:pt x="362" y="848"/>
                    </a:lnTo>
                    <a:lnTo>
                      <a:pt x="362" y="854"/>
                    </a:lnTo>
                    <a:lnTo>
                      <a:pt x="360" y="856"/>
                    </a:lnTo>
                    <a:lnTo>
                      <a:pt x="356" y="856"/>
                    </a:lnTo>
                    <a:lnTo>
                      <a:pt x="356" y="856"/>
                    </a:lnTo>
                    <a:lnTo>
                      <a:pt x="350" y="854"/>
                    </a:lnTo>
                    <a:lnTo>
                      <a:pt x="344" y="848"/>
                    </a:lnTo>
                    <a:lnTo>
                      <a:pt x="324" y="830"/>
                    </a:lnTo>
                    <a:lnTo>
                      <a:pt x="308" y="818"/>
                    </a:lnTo>
                    <a:lnTo>
                      <a:pt x="288" y="804"/>
                    </a:lnTo>
                    <a:lnTo>
                      <a:pt x="262" y="790"/>
                    </a:lnTo>
                    <a:lnTo>
                      <a:pt x="230" y="774"/>
                    </a:lnTo>
                    <a:lnTo>
                      <a:pt x="230" y="774"/>
                    </a:lnTo>
                    <a:lnTo>
                      <a:pt x="210" y="768"/>
                    </a:lnTo>
                    <a:lnTo>
                      <a:pt x="190" y="762"/>
                    </a:lnTo>
                    <a:lnTo>
                      <a:pt x="174" y="760"/>
                    </a:lnTo>
                    <a:lnTo>
                      <a:pt x="158" y="760"/>
                    </a:lnTo>
                    <a:lnTo>
                      <a:pt x="146" y="762"/>
                    </a:lnTo>
                    <a:lnTo>
                      <a:pt x="134" y="766"/>
                    </a:lnTo>
                    <a:lnTo>
                      <a:pt x="126" y="770"/>
                    </a:lnTo>
                    <a:lnTo>
                      <a:pt x="118" y="776"/>
                    </a:lnTo>
                    <a:lnTo>
                      <a:pt x="110" y="782"/>
                    </a:lnTo>
                    <a:lnTo>
                      <a:pt x="106" y="790"/>
                    </a:lnTo>
                    <a:lnTo>
                      <a:pt x="98" y="802"/>
                    </a:lnTo>
                    <a:lnTo>
                      <a:pt x="96" y="812"/>
                    </a:lnTo>
                    <a:lnTo>
                      <a:pt x="94" y="816"/>
                    </a:lnTo>
                    <a:lnTo>
                      <a:pt x="94" y="816"/>
                    </a:lnTo>
                    <a:lnTo>
                      <a:pt x="84" y="810"/>
                    </a:lnTo>
                    <a:lnTo>
                      <a:pt x="72" y="804"/>
                    </a:lnTo>
                    <a:lnTo>
                      <a:pt x="60" y="796"/>
                    </a:lnTo>
                    <a:lnTo>
                      <a:pt x="46" y="784"/>
                    </a:lnTo>
                    <a:lnTo>
                      <a:pt x="34" y="768"/>
                    </a:lnTo>
                    <a:lnTo>
                      <a:pt x="22" y="752"/>
                    </a:lnTo>
                    <a:lnTo>
                      <a:pt x="18" y="742"/>
                    </a:lnTo>
                    <a:lnTo>
                      <a:pt x="16" y="730"/>
                    </a:lnTo>
                    <a:lnTo>
                      <a:pt x="16" y="730"/>
                    </a:lnTo>
                    <a:lnTo>
                      <a:pt x="14" y="722"/>
                    </a:lnTo>
                    <a:lnTo>
                      <a:pt x="10" y="722"/>
                    </a:lnTo>
                    <a:lnTo>
                      <a:pt x="8" y="724"/>
                    </a:lnTo>
                    <a:lnTo>
                      <a:pt x="6" y="734"/>
                    </a:lnTo>
                    <a:lnTo>
                      <a:pt x="4" y="762"/>
                    </a:lnTo>
                    <a:lnTo>
                      <a:pt x="0" y="800"/>
                    </a:lnTo>
                    <a:lnTo>
                      <a:pt x="0" y="842"/>
                    </a:lnTo>
                    <a:lnTo>
                      <a:pt x="0" y="884"/>
                    </a:lnTo>
                    <a:lnTo>
                      <a:pt x="0" y="920"/>
                    </a:lnTo>
                    <a:lnTo>
                      <a:pt x="4" y="942"/>
                    </a:lnTo>
                    <a:lnTo>
                      <a:pt x="4" y="942"/>
                    </a:lnTo>
                    <a:lnTo>
                      <a:pt x="8" y="958"/>
                    </a:lnTo>
                    <a:lnTo>
                      <a:pt x="16" y="974"/>
                    </a:lnTo>
                    <a:lnTo>
                      <a:pt x="26" y="990"/>
                    </a:lnTo>
                    <a:lnTo>
                      <a:pt x="38" y="1006"/>
                    </a:lnTo>
                    <a:lnTo>
                      <a:pt x="52" y="1018"/>
                    </a:lnTo>
                    <a:lnTo>
                      <a:pt x="66" y="1030"/>
                    </a:lnTo>
                    <a:lnTo>
                      <a:pt x="80" y="1038"/>
                    </a:lnTo>
                    <a:lnTo>
                      <a:pt x="96" y="1042"/>
                    </a:lnTo>
                    <a:lnTo>
                      <a:pt x="96" y="1042"/>
                    </a:lnTo>
                    <a:lnTo>
                      <a:pt x="106" y="1046"/>
                    </a:lnTo>
                    <a:lnTo>
                      <a:pt x="118" y="1050"/>
                    </a:lnTo>
                    <a:lnTo>
                      <a:pt x="132" y="1058"/>
                    </a:lnTo>
                    <a:lnTo>
                      <a:pt x="146" y="1066"/>
                    </a:lnTo>
                    <a:lnTo>
                      <a:pt x="162" y="1078"/>
                    </a:lnTo>
                    <a:lnTo>
                      <a:pt x="176" y="1092"/>
                    </a:lnTo>
                    <a:lnTo>
                      <a:pt x="190" y="1106"/>
                    </a:lnTo>
                    <a:lnTo>
                      <a:pt x="200" y="1124"/>
                    </a:lnTo>
                    <a:lnTo>
                      <a:pt x="210" y="1142"/>
                    </a:lnTo>
                    <a:lnTo>
                      <a:pt x="214" y="1162"/>
                    </a:lnTo>
                    <a:lnTo>
                      <a:pt x="214" y="1172"/>
                    </a:lnTo>
                    <a:lnTo>
                      <a:pt x="214" y="1184"/>
                    </a:lnTo>
                    <a:lnTo>
                      <a:pt x="212" y="1194"/>
                    </a:lnTo>
                    <a:lnTo>
                      <a:pt x="208" y="1206"/>
                    </a:lnTo>
                    <a:lnTo>
                      <a:pt x="204" y="1218"/>
                    </a:lnTo>
                    <a:lnTo>
                      <a:pt x="198" y="1230"/>
                    </a:lnTo>
                    <a:lnTo>
                      <a:pt x="190" y="1242"/>
                    </a:lnTo>
                    <a:lnTo>
                      <a:pt x="180" y="1256"/>
                    </a:lnTo>
                    <a:lnTo>
                      <a:pt x="168" y="1268"/>
                    </a:lnTo>
                    <a:lnTo>
                      <a:pt x="154" y="1282"/>
                    </a:lnTo>
                    <a:lnTo>
                      <a:pt x="138" y="1294"/>
                    </a:lnTo>
                    <a:lnTo>
                      <a:pt x="120" y="1308"/>
                    </a:lnTo>
                    <a:lnTo>
                      <a:pt x="120" y="1308"/>
                    </a:lnTo>
                    <a:lnTo>
                      <a:pt x="136" y="1308"/>
                    </a:lnTo>
                    <a:lnTo>
                      <a:pt x="154" y="1310"/>
                    </a:lnTo>
                    <a:lnTo>
                      <a:pt x="178" y="1312"/>
                    </a:lnTo>
                    <a:lnTo>
                      <a:pt x="208" y="1318"/>
                    </a:lnTo>
                    <a:lnTo>
                      <a:pt x="242" y="1328"/>
                    </a:lnTo>
                    <a:lnTo>
                      <a:pt x="280" y="1342"/>
                    </a:lnTo>
                    <a:lnTo>
                      <a:pt x="320" y="1362"/>
                    </a:lnTo>
                    <a:lnTo>
                      <a:pt x="320" y="1362"/>
                    </a:lnTo>
                    <a:lnTo>
                      <a:pt x="338" y="1372"/>
                    </a:lnTo>
                    <a:lnTo>
                      <a:pt x="356" y="1376"/>
                    </a:lnTo>
                    <a:lnTo>
                      <a:pt x="374" y="1380"/>
                    </a:lnTo>
                    <a:lnTo>
                      <a:pt x="394" y="1382"/>
                    </a:lnTo>
                    <a:lnTo>
                      <a:pt x="412" y="1380"/>
                    </a:lnTo>
                    <a:lnTo>
                      <a:pt x="430" y="1378"/>
                    </a:lnTo>
                    <a:lnTo>
                      <a:pt x="448" y="1374"/>
                    </a:lnTo>
                    <a:lnTo>
                      <a:pt x="464" y="1370"/>
                    </a:lnTo>
                    <a:lnTo>
                      <a:pt x="496" y="1358"/>
                    </a:lnTo>
                    <a:lnTo>
                      <a:pt x="522" y="1344"/>
                    </a:lnTo>
                    <a:lnTo>
                      <a:pt x="544" y="1332"/>
                    </a:lnTo>
                    <a:lnTo>
                      <a:pt x="558" y="1324"/>
                    </a:lnTo>
                    <a:lnTo>
                      <a:pt x="558" y="1324"/>
                    </a:lnTo>
                    <a:lnTo>
                      <a:pt x="558" y="1362"/>
                    </a:lnTo>
                    <a:lnTo>
                      <a:pt x="558" y="1422"/>
                    </a:lnTo>
                    <a:lnTo>
                      <a:pt x="554" y="1496"/>
                    </a:lnTo>
                    <a:lnTo>
                      <a:pt x="550" y="1534"/>
                    </a:lnTo>
                    <a:lnTo>
                      <a:pt x="546" y="1576"/>
                    </a:lnTo>
                    <a:lnTo>
                      <a:pt x="540" y="1616"/>
                    </a:lnTo>
                    <a:lnTo>
                      <a:pt x="532" y="1656"/>
                    </a:lnTo>
                    <a:lnTo>
                      <a:pt x="524" y="1696"/>
                    </a:lnTo>
                    <a:lnTo>
                      <a:pt x="512" y="1732"/>
                    </a:lnTo>
                    <a:lnTo>
                      <a:pt x="498" y="1764"/>
                    </a:lnTo>
                    <a:lnTo>
                      <a:pt x="482" y="1794"/>
                    </a:lnTo>
                    <a:lnTo>
                      <a:pt x="474" y="1806"/>
                    </a:lnTo>
                    <a:lnTo>
                      <a:pt x="464" y="1816"/>
                    </a:lnTo>
                    <a:lnTo>
                      <a:pt x="454" y="1826"/>
                    </a:lnTo>
                    <a:lnTo>
                      <a:pt x="442" y="1834"/>
                    </a:lnTo>
                    <a:lnTo>
                      <a:pt x="442" y="1834"/>
                    </a:lnTo>
                    <a:lnTo>
                      <a:pt x="438" y="1838"/>
                    </a:lnTo>
                    <a:lnTo>
                      <a:pt x="434" y="1842"/>
                    </a:lnTo>
                    <a:lnTo>
                      <a:pt x="434" y="1846"/>
                    </a:lnTo>
                    <a:lnTo>
                      <a:pt x="434" y="1850"/>
                    </a:lnTo>
                    <a:lnTo>
                      <a:pt x="438" y="1854"/>
                    </a:lnTo>
                    <a:lnTo>
                      <a:pt x="442" y="1858"/>
                    </a:lnTo>
                    <a:lnTo>
                      <a:pt x="442" y="1858"/>
                    </a:lnTo>
                    <a:lnTo>
                      <a:pt x="450" y="1864"/>
                    </a:lnTo>
                    <a:lnTo>
                      <a:pt x="460" y="1868"/>
                    </a:lnTo>
                    <a:lnTo>
                      <a:pt x="470" y="1872"/>
                    </a:lnTo>
                    <a:lnTo>
                      <a:pt x="482" y="1874"/>
                    </a:lnTo>
                    <a:lnTo>
                      <a:pt x="496" y="1874"/>
                    </a:lnTo>
                    <a:lnTo>
                      <a:pt x="512" y="1870"/>
                    </a:lnTo>
                    <a:lnTo>
                      <a:pt x="528" y="1860"/>
                    </a:lnTo>
                    <a:lnTo>
                      <a:pt x="528" y="1860"/>
                    </a:lnTo>
                    <a:lnTo>
                      <a:pt x="532" y="1858"/>
                    </a:lnTo>
                    <a:lnTo>
                      <a:pt x="538" y="1856"/>
                    </a:lnTo>
                    <a:lnTo>
                      <a:pt x="546" y="1856"/>
                    </a:lnTo>
                    <a:lnTo>
                      <a:pt x="550" y="1854"/>
                    </a:lnTo>
                    <a:lnTo>
                      <a:pt x="554" y="1852"/>
                    </a:lnTo>
                    <a:lnTo>
                      <a:pt x="558" y="1848"/>
                    </a:lnTo>
                    <a:lnTo>
                      <a:pt x="562" y="1842"/>
                    </a:lnTo>
                    <a:lnTo>
                      <a:pt x="562" y="1842"/>
                    </a:lnTo>
                    <a:lnTo>
                      <a:pt x="574" y="1814"/>
                    </a:lnTo>
                    <a:lnTo>
                      <a:pt x="586" y="1776"/>
                    </a:lnTo>
                    <a:lnTo>
                      <a:pt x="596" y="1730"/>
                    </a:lnTo>
                    <a:lnTo>
                      <a:pt x="606" y="1672"/>
                    </a:lnTo>
                    <a:lnTo>
                      <a:pt x="614" y="1604"/>
                    </a:lnTo>
                    <a:lnTo>
                      <a:pt x="622" y="1524"/>
                    </a:lnTo>
                    <a:lnTo>
                      <a:pt x="628" y="1432"/>
                    </a:lnTo>
                    <a:lnTo>
                      <a:pt x="634" y="1326"/>
                    </a:lnTo>
                    <a:lnTo>
                      <a:pt x="634" y="1326"/>
                    </a:lnTo>
                    <a:lnTo>
                      <a:pt x="650" y="1338"/>
                    </a:lnTo>
                    <a:lnTo>
                      <a:pt x="672" y="1350"/>
                    </a:lnTo>
                    <a:lnTo>
                      <a:pt x="698" y="1362"/>
                    </a:lnTo>
                    <a:lnTo>
                      <a:pt x="730" y="1372"/>
                    </a:lnTo>
                    <a:lnTo>
                      <a:pt x="746" y="1376"/>
                    </a:lnTo>
                    <a:lnTo>
                      <a:pt x="762" y="1380"/>
                    </a:lnTo>
                    <a:lnTo>
                      <a:pt x="780" y="1382"/>
                    </a:lnTo>
                    <a:lnTo>
                      <a:pt x="796" y="1382"/>
                    </a:lnTo>
                    <a:lnTo>
                      <a:pt x="814" y="1380"/>
                    </a:lnTo>
                    <a:lnTo>
                      <a:pt x="832" y="1376"/>
                    </a:lnTo>
                    <a:lnTo>
                      <a:pt x="850" y="1370"/>
                    </a:lnTo>
                    <a:lnTo>
                      <a:pt x="866" y="1362"/>
                    </a:lnTo>
                    <a:lnTo>
                      <a:pt x="866" y="1362"/>
                    </a:lnTo>
                    <a:lnTo>
                      <a:pt x="906" y="1342"/>
                    </a:lnTo>
                    <a:lnTo>
                      <a:pt x="944" y="1328"/>
                    </a:lnTo>
                    <a:lnTo>
                      <a:pt x="978" y="1318"/>
                    </a:lnTo>
                    <a:lnTo>
                      <a:pt x="1008" y="1312"/>
                    </a:lnTo>
                    <a:lnTo>
                      <a:pt x="1032" y="1310"/>
                    </a:lnTo>
                    <a:lnTo>
                      <a:pt x="1050" y="1308"/>
                    </a:lnTo>
                    <a:lnTo>
                      <a:pt x="1066" y="1308"/>
                    </a:lnTo>
                    <a:lnTo>
                      <a:pt x="1066" y="1308"/>
                    </a:lnTo>
                    <a:lnTo>
                      <a:pt x="1048" y="1294"/>
                    </a:lnTo>
                    <a:lnTo>
                      <a:pt x="1032" y="1282"/>
                    </a:lnTo>
                    <a:lnTo>
                      <a:pt x="1018" y="1268"/>
                    </a:lnTo>
                    <a:lnTo>
                      <a:pt x="1006" y="1256"/>
                    </a:lnTo>
                    <a:lnTo>
                      <a:pt x="998" y="1242"/>
                    </a:lnTo>
                    <a:lnTo>
                      <a:pt x="988" y="1230"/>
                    </a:lnTo>
                    <a:lnTo>
                      <a:pt x="982" y="1218"/>
                    </a:lnTo>
                    <a:lnTo>
                      <a:pt x="978" y="1206"/>
                    </a:lnTo>
                    <a:lnTo>
                      <a:pt x="974" y="1194"/>
                    </a:lnTo>
                    <a:lnTo>
                      <a:pt x="972" y="1184"/>
                    </a:lnTo>
                    <a:lnTo>
                      <a:pt x="972" y="1172"/>
                    </a:lnTo>
                    <a:lnTo>
                      <a:pt x="972" y="1162"/>
                    </a:lnTo>
                    <a:lnTo>
                      <a:pt x="976" y="1142"/>
                    </a:lnTo>
                    <a:lnTo>
                      <a:pt x="986" y="1124"/>
                    </a:lnTo>
                    <a:lnTo>
                      <a:pt x="996" y="1106"/>
                    </a:lnTo>
                    <a:lnTo>
                      <a:pt x="1010" y="1092"/>
                    </a:lnTo>
                    <a:lnTo>
                      <a:pt x="1024" y="1078"/>
                    </a:lnTo>
                    <a:lnTo>
                      <a:pt x="1040" y="1066"/>
                    </a:lnTo>
                    <a:lnTo>
                      <a:pt x="1054" y="1058"/>
                    </a:lnTo>
                    <a:lnTo>
                      <a:pt x="1068" y="1050"/>
                    </a:lnTo>
                    <a:lnTo>
                      <a:pt x="1080" y="1046"/>
                    </a:lnTo>
                    <a:lnTo>
                      <a:pt x="1090" y="1042"/>
                    </a:lnTo>
                    <a:lnTo>
                      <a:pt x="1090" y="1042"/>
                    </a:lnTo>
                    <a:lnTo>
                      <a:pt x="1106" y="1038"/>
                    </a:lnTo>
                    <a:lnTo>
                      <a:pt x="1120" y="1030"/>
                    </a:lnTo>
                    <a:lnTo>
                      <a:pt x="1134" y="1018"/>
                    </a:lnTo>
                    <a:lnTo>
                      <a:pt x="1148" y="1006"/>
                    </a:lnTo>
                    <a:lnTo>
                      <a:pt x="1160" y="990"/>
                    </a:lnTo>
                    <a:lnTo>
                      <a:pt x="1170" y="974"/>
                    </a:lnTo>
                    <a:lnTo>
                      <a:pt x="1178" y="958"/>
                    </a:lnTo>
                    <a:lnTo>
                      <a:pt x="1182" y="942"/>
                    </a:lnTo>
                    <a:lnTo>
                      <a:pt x="1182" y="942"/>
                    </a:lnTo>
                    <a:lnTo>
                      <a:pt x="1186" y="920"/>
                    </a:lnTo>
                    <a:lnTo>
                      <a:pt x="1188" y="884"/>
                    </a:lnTo>
                    <a:lnTo>
                      <a:pt x="1186" y="842"/>
                    </a:lnTo>
                    <a:lnTo>
                      <a:pt x="1186" y="800"/>
                    </a:lnTo>
                    <a:lnTo>
                      <a:pt x="1182" y="762"/>
                    </a:lnTo>
                    <a:lnTo>
                      <a:pt x="1180" y="734"/>
                    </a:lnTo>
                    <a:lnTo>
                      <a:pt x="1178" y="724"/>
                    </a:lnTo>
                    <a:lnTo>
                      <a:pt x="1176" y="722"/>
                    </a:lnTo>
                    <a:lnTo>
                      <a:pt x="1172" y="722"/>
                    </a:lnTo>
                    <a:lnTo>
                      <a:pt x="1170" y="730"/>
                    </a:lnTo>
                    <a:lnTo>
                      <a:pt x="1170" y="730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" name="Freeform 36"/>
              <p:cNvSpPr>
                <a:spLocks noChangeAspect="1"/>
              </p:cNvSpPr>
              <p:nvPr/>
            </p:nvSpPr>
            <p:spPr bwMode="auto">
              <a:xfrm rot="11849821">
                <a:off x="7750232" y="597775"/>
                <a:ext cx="1064273" cy="1063143"/>
              </a:xfrm>
              <a:custGeom>
                <a:avLst/>
                <a:gdLst/>
                <a:ahLst/>
                <a:cxnLst>
                  <a:cxn ang="0">
                    <a:pos x="1280" y="874"/>
                  </a:cxn>
                  <a:cxn ang="0">
                    <a:pos x="1142" y="974"/>
                  </a:cxn>
                  <a:cxn ang="0">
                    <a:pos x="1150" y="944"/>
                  </a:cxn>
                  <a:cxn ang="0">
                    <a:pos x="1196" y="832"/>
                  </a:cxn>
                  <a:cxn ang="0">
                    <a:pos x="1194" y="590"/>
                  </a:cxn>
                  <a:cxn ang="0">
                    <a:pos x="1152" y="368"/>
                  </a:cxn>
                  <a:cxn ang="0">
                    <a:pos x="1020" y="148"/>
                  </a:cxn>
                  <a:cxn ang="0">
                    <a:pos x="958" y="62"/>
                  </a:cxn>
                  <a:cxn ang="0">
                    <a:pos x="942" y="0"/>
                  </a:cxn>
                  <a:cxn ang="0">
                    <a:pos x="930" y="44"/>
                  </a:cxn>
                  <a:cxn ang="0">
                    <a:pos x="884" y="120"/>
                  </a:cxn>
                  <a:cxn ang="0">
                    <a:pos x="738" y="346"/>
                  </a:cxn>
                  <a:cxn ang="0">
                    <a:pos x="702" y="516"/>
                  </a:cxn>
                  <a:cxn ang="0">
                    <a:pos x="680" y="794"/>
                  </a:cxn>
                  <a:cxn ang="0">
                    <a:pos x="724" y="930"/>
                  </a:cxn>
                  <a:cxn ang="0">
                    <a:pos x="744" y="972"/>
                  </a:cxn>
                  <a:cxn ang="0">
                    <a:pos x="636" y="896"/>
                  </a:cxn>
                  <a:cxn ang="0">
                    <a:pos x="504" y="826"/>
                  </a:cxn>
                  <a:cxn ang="0">
                    <a:pos x="118" y="794"/>
                  </a:cxn>
                  <a:cxn ang="0">
                    <a:pos x="72" y="836"/>
                  </a:cxn>
                  <a:cxn ang="0">
                    <a:pos x="232" y="986"/>
                  </a:cxn>
                  <a:cxn ang="0">
                    <a:pos x="424" y="1194"/>
                  </a:cxn>
                  <a:cxn ang="0">
                    <a:pos x="608" y="1266"/>
                  </a:cxn>
                  <a:cxn ang="0">
                    <a:pos x="698" y="1248"/>
                  </a:cxn>
                  <a:cxn ang="0">
                    <a:pos x="708" y="1268"/>
                  </a:cxn>
                  <a:cxn ang="0">
                    <a:pos x="558" y="1382"/>
                  </a:cxn>
                  <a:cxn ang="0">
                    <a:pos x="416" y="1562"/>
                  </a:cxn>
                  <a:cxn ang="0">
                    <a:pos x="460" y="1634"/>
                  </a:cxn>
                  <a:cxn ang="0">
                    <a:pos x="628" y="1588"/>
                  </a:cxn>
                  <a:cxn ang="0">
                    <a:pos x="752" y="1516"/>
                  </a:cxn>
                  <a:cxn ang="0">
                    <a:pos x="784" y="1576"/>
                  </a:cxn>
                  <a:cxn ang="0">
                    <a:pos x="816" y="1560"/>
                  </a:cxn>
                  <a:cxn ang="0">
                    <a:pos x="858" y="1422"/>
                  </a:cxn>
                  <a:cxn ang="0">
                    <a:pos x="904" y="1368"/>
                  </a:cxn>
                  <a:cxn ang="0">
                    <a:pos x="878" y="1664"/>
                  </a:cxn>
                  <a:cxn ang="0">
                    <a:pos x="810" y="1824"/>
                  </a:cxn>
                  <a:cxn ang="0">
                    <a:pos x="780" y="1854"/>
                  </a:cxn>
                  <a:cxn ang="0">
                    <a:pos x="806" y="1876"/>
                  </a:cxn>
                  <a:cxn ang="0">
                    <a:pos x="874" y="1868"/>
                  </a:cxn>
                  <a:cxn ang="0">
                    <a:pos x="904" y="1856"/>
                  </a:cxn>
                  <a:cxn ang="0">
                    <a:pos x="952" y="1680"/>
                  </a:cxn>
                  <a:cxn ang="0">
                    <a:pos x="988" y="1342"/>
                  </a:cxn>
                  <a:cxn ang="0">
                    <a:pos x="1062" y="1548"/>
                  </a:cxn>
                  <a:cxn ang="0">
                    <a:pos x="1084" y="1572"/>
                  </a:cxn>
                  <a:cxn ang="0">
                    <a:pos x="1112" y="1566"/>
                  </a:cxn>
                  <a:cxn ang="0">
                    <a:pos x="1162" y="1530"/>
                  </a:cxn>
                  <a:cxn ang="0">
                    <a:pos x="1344" y="1620"/>
                  </a:cxn>
                  <a:cxn ang="0">
                    <a:pos x="1498" y="1638"/>
                  </a:cxn>
                  <a:cxn ang="0">
                    <a:pos x="1402" y="1462"/>
                  </a:cxn>
                  <a:cxn ang="0">
                    <a:pos x="1230" y="1306"/>
                  </a:cxn>
                  <a:cxn ang="0">
                    <a:pos x="1164" y="1252"/>
                  </a:cxn>
                  <a:cxn ang="0">
                    <a:pos x="1216" y="1260"/>
                  </a:cxn>
                  <a:cxn ang="0">
                    <a:pos x="1358" y="1250"/>
                  </a:cxn>
                  <a:cxn ang="0">
                    <a:pos x="1576" y="1076"/>
                  </a:cxn>
                  <a:cxn ang="0">
                    <a:pos x="1744" y="892"/>
                  </a:cxn>
                  <a:cxn ang="0">
                    <a:pos x="1880" y="802"/>
                  </a:cxn>
                  <a:cxn ang="0">
                    <a:pos x="1528" y="798"/>
                  </a:cxn>
                </a:cxnLst>
                <a:rect l="0" t="0" r="r" b="b"/>
                <a:pathLst>
                  <a:path w="1884" h="1882">
                    <a:moveTo>
                      <a:pt x="1380" y="826"/>
                    </a:moveTo>
                    <a:lnTo>
                      <a:pt x="1380" y="826"/>
                    </a:lnTo>
                    <a:lnTo>
                      <a:pt x="1364" y="830"/>
                    </a:lnTo>
                    <a:lnTo>
                      <a:pt x="1348" y="836"/>
                    </a:lnTo>
                    <a:lnTo>
                      <a:pt x="1314" y="852"/>
                    </a:lnTo>
                    <a:lnTo>
                      <a:pt x="1280" y="874"/>
                    </a:lnTo>
                    <a:lnTo>
                      <a:pt x="1248" y="896"/>
                    </a:lnTo>
                    <a:lnTo>
                      <a:pt x="1190" y="940"/>
                    </a:lnTo>
                    <a:lnTo>
                      <a:pt x="1156" y="968"/>
                    </a:lnTo>
                    <a:lnTo>
                      <a:pt x="1156" y="968"/>
                    </a:lnTo>
                    <a:lnTo>
                      <a:pt x="1148" y="972"/>
                    </a:lnTo>
                    <a:lnTo>
                      <a:pt x="1142" y="974"/>
                    </a:lnTo>
                    <a:lnTo>
                      <a:pt x="1140" y="972"/>
                    </a:lnTo>
                    <a:lnTo>
                      <a:pt x="1138" y="968"/>
                    </a:lnTo>
                    <a:lnTo>
                      <a:pt x="1138" y="960"/>
                    </a:lnTo>
                    <a:lnTo>
                      <a:pt x="1138" y="956"/>
                    </a:lnTo>
                    <a:lnTo>
                      <a:pt x="1138" y="956"/>
                    </a:lnTo>
                    <a:lnTo>
                      <a:pt x="1150" y="944"/>
                    </a:lnTo>
                    <a:lnTo>
                      <a:pt x="1160" y="930"/>
                    </a:lnTo>
                    <a:lnTo>
                      <a:pt x="1168" y="916"/>
                    </a:lnTo>
                    <a:lnTo>
                      <a:pt x="1176" y="900"/>
                    </a:lnTo>
                    <a:lnTo>
                      <a:pt x="1182" y="884"/>
                    </a:lnTo>
                    <a:lnTo>
                      <a:pt x="1188" y="868"/>
                    </a:lnTo>
                    <a:lnTo>
                      <a:pt x="1196" y="832"/>
                    </a:lnTo>
                    <a:lnTo>
                      <a:pt x="1202" y="794"/>
                    </a:lnTo>
                    <a:lnTo>
                      <a:pt x="1204" y="754"/>
                    </a:lnTo>
                    <a:lnTo>
                      <a:pt x="1204" y="712"/>
                    </a:lnTo>
                    <a:lnTo>
                      <a:pt x="1202" y="672"/>
                    </a:lnTo>
                    <a:lnTo>
                      <a:pt x="1198" y="630"/>
                    </a:lnTo>
                    <a:lnTo>
                      <a:pt x="1194" y="590"/>
                    </a:lnTo>
                    <a:lnTo>
                      <a:pt x="1182" y="516"/>
                    </a:lnTo>
                    <a:lnTo>
                      <a:pt x="1170" y="454"/>
                    </a:lnTo>
                    <a:lnTo>
                      <a:pt x="1162" y="408"/>
                    </a:lnTo>
                    <a:lnTo>
                      <a:pt x="1162" y="408"/>
                    </a:lnTo>
                    <a:lnTo>
                      <a:pt x="1160" y="388"/>
                    </a:lnTo>
                    <a:lnTo>
                      <a:pt x="1152" y="368"/>
                    </a:lnTo>
                    <a:lnTo>
                      <a:pt x="1144" y="346"/>
                    </a:lnTo>
                    <a:lnTo>
                      <a:pt x="1134" y="324"/>
                    </a:lnTo>
                    <a:lnTo>
                      <a:pt x="1108" y="276"/>
                    </a:lnTo>
                    <a:lnTo>
                      <a:pt x="1078" y="230"/>
                    </a:lnTo>
                    <a:lnTo>
                      <a:pt x="1048" y="186"/>
                    </a:lnTo>
                    <a:lnTo>
                      <a:pt x="1020" y="148"/>
                    </a:lnTo>
                    <a:lnTo>
                      <a:pt x="998" y="120"/>
                    </a:lnTo>
                    <a:lnTo>
                      <a:pt x="984" y="104"/>
                    </a:lnTo>
                    <a:lnTo>
                      <a:pt x="984" y="104"/>
                    </a:lnTo>
                    <a:lnTo>
                      <a:pt x="974" y="94"/>
                    </a:lnTo>
                    <a:lnTo>
                      <a:pt x="966" y="78"/>
                    </a:lnTo>
                    <a:lnTo>
                      <a:pt x="958" y="62"/>
                    </a:lnTo>
                    <a:lnTo>
                      <a:pt x="952" y="44"/>
                    </a:lnTo>
                    <a:lnTo>
                      <a:pt x="944" y="14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38" y="14"/>
                    </a:lnTo>
                    <a:lnTo>
                      <a:pt x="930" y="44"/>
                    </a:lnTo>
                    <a:lnTo>
                      <a:pt x="924" y="62"/>
                    </a:lnTo>
                    <a:lnTo>
                      <a:pt x="918" y="78"/>
                    </a:lnTo>
                    <a:lnTo>
                      <a:pt x="910" y="94"/>
                    </a:lnTo>
                    <a:lnTo>
                      <a:pt x="900" y="104"/>
                    </a:lnTo>
                    <a:lnTo>
                      <a:pt x="900" y="104"/>
                    </a:lnTo>
                    <a:lnTo>
                      <a:pt x="884" y="120"/>
                    </a:lnTo>
                    <a:lnTo>
                      <a:pt x="862" y="148"/>
                    </a:lnTo>
                    <a:lnTo>
                      <a:pt x="834" y="186"/>
                    </a:lnTo>
                    <a:lnTo>
                      <a:pt x="804" y="230"/>
                    </a:lnTo>
                    <a:lnTo>
                      <a:pt x="776" y="276"/>
                    </a:lnTo>
                    <a:lnTo>
                      <a:pt x="750" y="324"/>
                    </a:lnTo>
                    <a:lnTo>
                      <a:pt x="738" y="346"/>
                    </a:lnTo>
                    <a:lnTo>
                      <a:pt x="730" y="368"/>
                    </a:lnTo>
                    <a:lnTo>
                      <a:pt x="724" y="388"/>
                    </a:lnTo>
                    <a:lnTo>
                      <a:pt x="720" y="408"/>
                    </a:lnTo>
                    <a:lnTo>
                      <a:pt x="720" y="408"/>
                    </a:lnTo>
                    <a:lnTo>
                      <a:pt x="712" y="454"/>
                    </a:lnTo>
                    <a:lnTo>
                      <a:pt x="702" y="516"/>
                    </a:lnTo>
                    <a:lnTo>
                      <a:pt x="690" y="590"/>
                    </a:lnTo>
                    <a:lnTo>
                      <a:pt x="684" y="630"/>
                    </a:lnTo>
                    <a:lnTo>
                      <a:pt x="680" y="672"/>
                    </a:lnTo>
                    <a:lnTo>
                      <a:pt x="678" y="712"/>
                    </a:lnTo>
                    <a:lnTo>
                      <a:pt x="678" y="754"/>
                    </a:lnTo>
                    <a:lnTo>
                      <a:pt x="680" y="794"/>
                    </a:lnTo>
                    <a:lnTo>
                      <a:pt x="686" y="832"/>
                    </a:lnTo>
                    <a:lnTo>
                      <a:pt x="694" y="868"/>
                    </a:lnTo>
                    <a:lnTo>
                      <a:pt x="700" y="884"/>
                    </a:lnTo>
                    <a:lnTo>
                      <a:pt x="708" y="900"/>
                    </a:lnTo>
                    <a:lnTo>
                      <a:pt x="714" y="916"/>
                    </a:lnTo>
                    <a:lnTo>
                      <a:pt x="724" y="930"/>
                    </a:lnTo>
                    <a:lnTo>
                      <a:pt x="734" y="944"/>
                    </a:lnTo>
                    <a:lnTo>
                      <a:pt x="744" y="956"/>
                    </a:lnTo>
                    <a:lnTo>
                      <a:pt x="744" y="956"/>
                    </a:lnTo>
                    <a:lnTo>
                      <a:pt x="746" y="960"/>
                    </a:lnTo>
                    <a:lnTo>
                      <a:pt x="746" y="968"/>
                    </a:lnTo>
                    <a:lnTo>
                      <a:pt x="744" y="972"/>
                    </a:lnTo>
                    <a:lnTo>
                      <a:pt x="740" y="974"/>
                    </a:lnTo>
                    <a:lnTo>
                      <a:pt x="736" y="972"/>
                    </a:lnTo>
                    <a:lnTo>
                      <a:pt x="728" y="968"/>
                    </a:lnTo>
                    <a:lnTo>
                      <a:pt x="728" y="968"/>
                    </a:lnTo>
                    <a:lnTo>
                      <a:pt x="694" y="940"/>
                    </a:lnTo>
                    <a:lnTo>
                      <a:pt x="636" y="896"/>
                    </a:lnTo>
                    <a:lnTo>
                      <a:pt x="602" y="874"/>
                    </a:lnTo>
                    <a:lnTo>
                      <a:pt x="568" y="852"/>
                    </a:lnTo>
                    <a:lnTo>
                      <a:pt x="534" y="836"/>
                    </a:lnTo>
                    <a:lnTo>
                      <a:pt x="518" y="830"/>
                    </a:lnTo>
                    <a:lnTo>
                      <a:pt x="504" y="826"/>
                    </a:lnTo>
                    <a:lnTo>
                      <a:pt x="504" y="826"/>
                    </a:lnTo>
                    <a:lnTo>
                      <a:pt x="442" y="812"/>
                    </a:lnTo>
                    <a:lnTo>
                      <a:pt x="402" y="804"/>
                    </a:lnTo>
                    <a:lnTo>
                      <a:pt x="354" y="798"/>
                    </a:lnTo>
                    <a:lnTo>
                      <a:pt x="292" y="794"/>
                    </a:lnTo>
                    <a:lnTo>
                      <a:pt x="216" y="792"/>
                    </a:lnTo>
                    <a:lnTo>
                      <a:pt x="118" y="794"/>
                    </a:lnTo>
                    <a:lnTo>
                      <a:pt x="0" y="800"/>
                    </a:lnTo>
                    <a:lnTo>
                      <a:pt x="0" y="800"/>
                    </a:lnTo>
                    <a:lnTo>
                      <a:pt x="4" y="802"/>
                    </a:lnTo>
                    <a:lnTo>
                      <a:pt x="18" y="806"/>
                    </a:lnTo>
                    <a:lnTo>
                      <a:pt x="40" y="816"/>
                    </a:lnTo>
                    <a:lnTo>
                      <a:pt x="72" y="836"/>
                    </a:lnTo>
                    <a:lnTo>
                      <a:pt x="92" y="850"/>
                    </a:lnTo>
                    <a:lnTo>
                      <a:pt x="114" y="870"/>
                    </a:lnTo>
                    <a:lnTo>
                      <a:pt x="140" y="892"/>
                    </a:lnTo>
                    <a:lnTo>
                      <a:pt x="168" y="918"/>
                    </a:lnTo>
                    <a:lnTo>
                      <a:pt x="198" y="950"/>
                    </a:lnTo>
                    <a:lnTo>
                      <a:pt x="232" y="986"/>
                    </a:lnTo>
                    <a:lnTo>
                      <a:pt x="268" y="1028"/>
                    </a:lnTo>
                    <a:lnTo>
                      <a:pt x="306" y="1076"/>
                    </a:lnTo>
                    <a:lnTo>
                      <a:pt x="306" y="1076"/>
                    </a:lnTo>
                    <a:lnTo>
                      <a:pt x="348" y="1124"/>
                    </a:lnTo>
                    <a:lnTo>
                      <a:pt x="386" y="1162"/>
                    </a:lnTo>
                    <a:lnTo>
                      <a:pt x="424" y="1194"/>
                    </a:lnTo>
                    <a:lnTo>
                      <a:pt x="460" y="1218"/>
                    </a:lnTo>
                    <a:lnTo>
                      <a:pt x="494" y="1238"/>
                    </a:lnTo>
                    <a:lnTo>
                      <a:pt x="526" y="1250"/>
                    </a:lnTo>
                    <a:lnTo>
                      <a:pt x="556" y="1260"/>
                    </a:lnTo>
                    <a:lnTo>
                      <a:pt x="584" y="1264"/>
                    </a:lnTo>
                    <a:lnTo>
                      <a:pt x="608" y="1266"/>
                    </a:lnTo>
                    <a:lnTo>
                      <a:pt x="632" y="1266"/>
                    </a:lnTo>
                    <a:lnTo>
                      <a:pt x="650" y="1264"/>
                    </a:lnTo>
                    <a:lnTo>
                      <a:pt x="668" y="1260"/>
                    </a:lnTo>
                    <a:lnTo>
                      <a:pt x="690" y="1252"/>
                    </a:lnTo>
                    <a:lnTo>
                      <a:pt x="698" y="1248"/>
                    </a:lnTo>
                    <a:lnTo>
                      <a:pt x="698" y="1248"/>
                    </a:lnTo>
                    <a:lnTo>
                      <a:pt x="704" y="1248"/>
                    </a:lnTo>
                    <a:lnTo>
                      <a:pt x="716" y="1250"/>
                    </a:lnTo>
                    <a:lnTo>
                      <a:pt x="720" y="1252"/>
                    </a:lnTo>
                    <a:lnTo>
                      <a:pt x="720" y="1256"/>
                    </a:lnTo>
                    <a:lnTo>
                      <a:pt x="718" y="1260"/>
                    </a:lnTo>
                    <a:lnTo>
                      <a:pt x="708" y="1268"/>
                    </a:lnTo>
                    <a:lnTo>
                      <a:pt x="708" y="1268"/>
                    </a:lnTo>
                    <a:lnTo>
                      <a:pt x="686" y="1282"/>
                    </a:lnTo>
                    <a:lnTo>
                      <a:pt x="652" y="1306"/>
                    </a:lnTo>
                    <a:lnTo>
                      <a:pt x="608" y="1338"/>
                    </a:lnTo>
                    <a:lnTo>
                      <a:pt x="584" y="1360"/>
                    </a:lnTo>
                    <a:lnTo>
                      <a:pt x="558" y="1382"/>
                    </a:lnTo>
                    <a:lnTo>
                      <a:pt x="532" y="1406"/>
                    </a:lnTo>
                    <a:lnTo>
                      <a:pt x="506" y="1434"/>
                    </a:lnTo>
                    <a:lnTo>
                      <a:pt x="482" y="1462"/>
                    </a:lnTo>
                    <a:lnTo>
                      <a:pt x="458" y="1494"/>
                    </a:lnTo>
                    <a:lnTo>
                      <a:pt x="436" y="1526"/>
                    </a:lnTo>
                    <a:lnTo>
                      <a:pt x="416" y="1562"/>
                    </a:lnTo>
                    <a:lnTo>
                      <a:pt x="400" y="1598"/>
                    </a:lnTo>
                    <a:lnTo>
                      <a:pt x="386" y="1638"/>
                    </a:lnTo>
                    <a:lnTo>
                      <a:pt x="386" y="1638"/>
                    </a:lnTo>
                    <a:lnTo>
                      <a:pt x="396" y="1638"/>
                    </a:lnTo>
                    <a:lnTo>
                      <a:pt x="422" y="1638"/>
                    </a:lnTo>
                    <a:lnTo>
                      <a:pt x="460" y="1634"/>
                    </a:lnTo>
                    <a:lnTo>
                      <a:pt x="484" y="1632"/>
                    </a:lnTo>
                    <a:lnTo>
                      <a:pt x="510" y="1626"/>
                    </a:lnTo>
                    <a:lnTo>
                      <a:pt x="538" y="1620"/>
                    </a:lnTo>
                    <a:lnTo>
                      <a:pt x="568" y="1612"/>
                    </a:lnTo>
                    <a:lnTo>
                      <a:pt x="598" y="1602"/>
                    </a:lnTo>
                    <a:lnTo>
                      <a:pt x="628" y="1588"/>
                    </a:lnTo>
                    <a:lnTo>
                      <a:pt x="660" y="1572"/>
                    </a:lnTo>
                    <a:lnTo>
                      <a:pt x="690" y="1552"/>
                    </a:lnTo>
                    <a:lnTo>
                      <a:pt x="720" y="1530"/>
                    </a:lnTo>
                    <a:lnTo>
                      <a:pt x="750" y="1504"/>
                    </a:lnTo>
                    <a:lnTo>
                      <a:pt x="750" y="1504"/>
                    </a:lnTo>
                    <a:lnTo>
                      <a:pt x="752" y="1516"/>
                    </a:lnTo>
                    <a:lnTo>
                      <a:pt x="758" y="1542"/>
                    </a:lnTo>
                    <a:lnTo>
                      <a:pt x="764" y="1556"/>
                    </a:lnTo>
                    <a:lnTo>
                      <a:pt x="770" y="1566"/>
                    </a:lnTo>
                    <a:lnTo>
                      <a:pt x="774" y="1570"/>
                    </a:lnTo>
                    <a:lnTo>
                      <a:pt x="778" y="1574"/>
                    </a:lnTo>
                    <a:lnTo>
                      <a:pt x="784" y="1576"/>
                    </a:lnTo>
                    <a:lnTo>
                      <a:pt x="790" y="1576"/>
                    </a:lnTo>
                    <a:lnTo>
                      <a:pt x="790" y="1576"/>
                    </a:lnTo>
                    <a:lnTo>
                      <a:pt x="798" y="1572"/>
                    </a:lnTo>
                    <a:lnTo>
                      <a:pt x="806" y="1570"/>
                    </a:lnTo>
                    <a:lnTo>
                      <a:pt x="812" y="1564"/>
                    </a:lnTo>
                    <a:lnTo>
                      <a:pt x="816" y="1560"/>
                    </a:lnTo>
                    <a:lnTo>
                      <a:pt x="820" y="1552"/>
                    </a:lnTo>
                    <a:lnTo>
                      <a:pt x="820" y="1548"/>
                    </a:lnTo>
                    <a:lnTo>
                      <a:pt x="820" y="1548"/>
                    </a:lnTo>
                    <a:lnTo>
                      <a:pt x="828" y="1522"/>
                    </a:lnTo>
                    <a:lnTo>
                      <a:pt x="846" y="1458"/>
                    </a:lnTo>
                    <a:lnTo>
                      <a:pt x="858" y="1422"/>
                    </a:lnTo>
                    <a:lnTo>
                      <a:pt x="872" y="1386"/>
                    </a:lnTo>
                    <a:lnTo>
                      <a:pt x="888" y="1354"/>
                    </a:lnTo>
                    <a:lnTo>
                      <a:pt x="896" y="1340"/>
                    </a:lnTo>
                    <a:lnTo>
                      <a:pt x="904" y="1330"/>
                    </a:lnTo>
                    <a:lnTo>
                      <a:pt x="904" y="1330"/>
                    </a:lnTo>
                    <a:lnTo>
                      <a:pt x="904" y="1368"/>
                    </a:lnTo>
                    <a:lnTo>
                      <a:pt x="904" y="1428"/>
                    </a:lnTo>
                    <a:lnTo>
                      <a:pt x="900" y="1500"/>
                    </a:lnTo>
                    <a:lnTo>
                      <a:pt x="896" y="1540"/>
                    </a:lnTo>
                    <a:lnTo>
                      <a:pt x="892" y="1582"/>
                    </a:lnTo>
                    <a:lnTo>
                      <a:pt x="886" y="1622"/>
                    </a:lnTo>
                    <a:lnTo>
                      <a:pt x="878" y="1664"/>
                    </a:lnTo>
                    <a:lnTo>
                      <a:pt x="870" y="1702"/>
                    </a:lnTo>
                    <a:lnTo>
                      <a:pt x="858" y="1738"/>
                    </a:lnTo>
                    <a:lnTo>
                      <a:pt x="844" y="1772"/>
                    </a:lnTo>
                    <a:lnTo>
                      <a:pt x="828" y="1800"/>
                    </a:lnTo>
                    <a:lnTo>
                      <a:pt x="820" y="1814"/>
                    </a:lnTo>
                    <a:lnTo>
                      <a:pt x="810" y="1824"/>
                    </a:lnTo>
                    <a:lnTo>
                      <a:pt x="800" y="1834"/>
                    </a:lnTo>
                    <a:lnTo>
                      <a:pt x="788" y="1842"/>
                    </a:lnTo>
                    <a:lnTo>
                      <a:pt x="788" y="1842"/>
                    </a:lnTo>
                    <a:lnTo>
                      <a:pt x="784" y="1846"/>
                    </a:lnTo>
                    <a:lnTo>
                      <a:pt x="780" y="1850"/>
                    </a:lnTo>
                    <a:lnTo>
                      <a:pt x="780" y="1854"/>
                    </a:lnTo>
                    <a:lnTo>
                      <a:pt x="780" y="1858"/>
                    </a:lnTo>
                    <a:lnTo>
                      <a:pt x="784" y="1862"/>
                    </a:lnTo>
                    <a:lnTo>
                      <a:pt x="788" y="1866"/>
                    </a:lnTo>
                    <a:lnTo>
                      <a:pt x="788" y="1866"/>
                    </a:lnTo>
                    <a:lnTo>
                      <a:pt x="796" y="1872"/>
                    </a:lnTo>
                    <a:lnTo>
                      <a:pt x="806" y="1876"/>
                    </a:lnTo>
                    <a:lnTo>
                      <a:pt x="816" y="1880"/>
                    </a:lnTo>
                    <a:lnTo>
                      <a:pt x="828" y="1882"/>
                    </a:lnTo>
                    <a:lnTo>
                      <a:pt x="842" y="1882"/>
                    </a:lnTo>
                    <a:lnTo>
                      <a:pt x="858" y="1878"/>
                    </a:lnTo>
                    <a:lnTo>
                      <a:pt x="874" y="1868"/>
                    </a:lnTo>
                    <a:lnTo>
                      <a:pt x="874" y="1868"/>
                    </a:lnTo>
                    <a:lnTo>
                      <a:pt x="878" y="1866"/>
                    </a:lnTo>
                    <a:lnTo>
                      <a:pt x="884" y="1864"/>
                    </a:lnTo>
                    <a:lnTo>
                      <a:pt x="892" y="1864"/>
                    </a:lnTo>
                    <a:lnTo>
                      <a:pt x="896" y="1862"/>
                    </a:lnTo>
                    <a:lnTo>
                      <a:pt x="900" y="1860"/>
                    </a:lnTo>
                    <a:lnTo>
                      <a:pt x="904" y="1856"/>
                    </a:lnTo>
                    <a:lnTo>
                      <a:pt x="908" y="1850"/>
                    </a:lnTo>
                    <a:lnTo>
                      <a:pt x="908" y="1850"/>
                    </a:lnTo>
                    <a:lnTo>
                      <a:pt x="920" y="1822"/>
                    </a:lnTo>
                    <a:lnTo>
                      <a:pt x="932" y="1784"/>
                    </a:lnTo>
                    <a:lnTo>
                      <a:pt x="942" y="1738"/>
                    </a:lnTo>
                    <a:lnTo>
                      <a:pt x="952" y="1680"/>
                    </a:lnTo>
                    <a:lnTo>
                      <a:pt x="960" y="1610"/>
                    </a:lnTo>
                    <a:lnTo>
                      <a:pt x="968" y="1530"/>
                    </a:lnTo>
                    <a:lnTo>
                      <a:pt x="974" y="1436"/>
                    </a:lnTo>
                    <a:lnTo>
                      <a:pt x="980" y="1330"/>
                    </a:lnTo>
                    <a:lnTo>
                      <a:pt x="980" y="1330"/>
                    </a:lnTo>
                    <a:lnTo>
                      <a:pt x="988" y="1342"/>
                    </a:lnTo>
                    <a:lnTo>
                      <a:pt x="996" y="1356"/>
                    </a:lnTo>
                    <a:lnTo>
                      <a:pt x="1012" y="1388"/>
                    </a:lnTo>
                    <a:lnTo>
                      <a:pt x="1026" y="1424"/>
                    </a:lnTo>
                    <a:lnTo>
                      <a:pt x="1038" y="1460"/>
                    </a:lnTo>
                    <a:lnTo>
                      <a:pt x="1056" y="1522"/>
                    </a:lnTo>
                    <a:lnTo>
                      <a:pt x="1062" y="1548"/>
                    </a:lnTo>
                    <a:lnTo>
                      <a:pt x="1062" y="1548"/>
                    </a:lnTo>
                    <a:lnTo>
                      <a:pt x="1062" y="1552"/>
                    </a:lnTo>
                    <a:lnTo>
                      <a:pt x="1066" y="1560"/>
                    </a:lnTo>
                    <a:lnTo>
                      <a:pt x="1070" y="1564"/>
                    </a:lnTo>
                    <a:lnTo>
                      <a:pt x="1076" y="1570"/>
                    </a:lnTo>
                    <a:lnTo>
                      <a:pt x="1084" y="1572"/>
                    </a:lnTo>
                    <a:lnTo>
                      <a:pt x="1094" y="1576"/>
                    </a:lnTo>
                    <a:lnTo>
                      <a:pt x="1094" y="1576"/>
                    </a:lnTo>
                    <a:lnTo>
                      <a:pt x="1100" y="1576"/>
                    </a:lnTo>
                    <a:lnTo>
                      <a:pt x="1104" y="1574"/>
                    </a:lnTo>
                    <a:lnTo>
                      <a:pt x="1108" y="1570"/>
                    </a:lnTo>
                    <a:lnTo>
                      <a:pt x="1112" y="1566"/>
                    </a:lnTo>
                    <a:lnTo>
                      <a:pt x="1120" y="1556"/>
                    </a:lnTo>
                    <a:lnTo>
                      <a:pt x="1124" y="1542"/>
                    </a:lnTo>
                    <a:lnTo>
                      <a:pt x="1132" y="1516"/>
                    </a:lnTo>
                    <a:lnTo>
                      <a:pt x="1134" y="1504"/>
                    </a:lnTo>
                    <a:lnTo>
                      <a:pt x="1134" y="1504"/>
                    </a:lnTo>
                    <a:lnTo>
                      <a:pt x="1162" y="1530"/>
                    </a:lnTo>
                    <a:lnTo>
                      <a:pt x="1192" y="1552"/>
                    </a:lnTo>
                    <a:lnTo>
                      <a:pt x="1224" y="1572"/>
                    </a:lnTo>
                    <a:lnTo>
                      <a:pt x="1254" y="1588"/>
                    </a:lnTo>
                    <a:lnTo>
                      <a:pt x="1286" y="1602"/>
                    </a:lnTo>
                    <a:lnTo>
                      <a:pt x="1316" y="1612"/>
                    </a:lnTo>
                    <a:lnTo>
                      <a:pt x="1344" y="1620"/>
                    </a:lnTo>
                    <a:lnTo>
                      <a:pt x="1372" y="1626"/>
                    </a:lnTo>
                    <a:lnTo>
                      <a:pt x="1398" y="1632"/>
                    </a:lnTo>
                    <a:lnTo>
                      <a:pt x="1422" y="1634"/>
                    </a:lnTo>
                    <a:lnTo>
                      <a:pt x="1462" y="1638"/>
                    </a:lnTo>
                    <a:lnTo>
                      <a:pt x="1488" y="1638"/>
                    </a:lnTo>
                    <a:lnTo>
                      <a:pt x="1498" y="1638"/>
                    </a:lnTo>
                    <a:lnTo>
                      <a:pt x="1498" y="1638"/>
                    </a:lnTo>
                    <a:lnTo>
                      <a:pt x="1484" y="1598"/>
                    </a:lnTo>
                    <a:lnTo>
                      <a:pt x="1466" y="1562"/>
                    </a:lnTo>
                    <a:lnTo>
                      <a:pt x="1446" y="1526"/>
                    </a:lnTo>
                    <a:lnTo>
                      <a:pt x="1424" y="1494"/>
                    </a:lnTo>
                    <a:lnTo>
                      <a:pt x="1402" y="1462"/>
                    </a:lnTo>
                    <a:lnTo>
                      <a:pt x="1376" y="1434"/>
                    </a:lnTo>
                    <a:lnTo>
                      <a:pt x="1350" y="1406"/>
                    </a:lnTo>
                    <a:lnTo>
                      <a:pt x="1326" y="1382"/>
                    </a:lnTo>
                    <a:lnTo>
                      <a:pt x="1300" y="1360"/>
                    </a:lnTo>
                    <a:lnTo>
                      <a:pt x="1276" y="1338"/>
                    </a:lnTo>
                    <a:lnTo>
                      <a:pt x="1230" y="1306"/>
                    </a:lnTo>
                    <a:lnTo>
                      <a:pt x="1196" y="1282"/>
                    </a:lnTo>
                    <a:lnTo>
                      <a:pt x="1176" y="1268"/>
                    </a:lnTo>
                    <a:lnTo>
                      <a:pt x="1176" y="1268"/>
                    </a:lnTo>
                    <a:lnTo>
                      <a:pt x="1166" y="1260"/>
                    </a:lnTo>
                    <a:lnTo>
                      <a:pt x="1162" y="1256"/>
                    </a:lnTo>
                    <a:lnTo>
                      <a:pt x="1164" y="1252"/>
                    </a:lnTo>
                    <a:lnTo>
                      <a:pt x="1168" y="1250"/>
                    </a:lnTo>
                    <a:lnTo>
                      <a:pt x="1178" y="1248"/>
                    </a:lnTo>
                    <a:lnTo>
                      <a:pt x="1184" y="1248"/>
                    </a:lnTo>
                    <a:lnTo>
                      <a:pt x="1184" y="1248"/>
                    </a:lnTo>
                    <a:lnTo>
                      <a:pt x="1192" y="1252"/>
                    </a:lnTo>
                    <a:lnTo>
                      <a:pt x="1216" y="1260"/>
                    </a:lnTo>
                    <a:lnTo>
                      <a:pt x="1232" y="1264"/>
                    </a:lnTo>
                    <a:lnTo>
                      <a:pt x="1252" y="1266"/>
                    </a:lnTo>
                    <a:lnTo>
                      <a:pt x="1274" y="1266"/>
                    </a:lnTo>
                    <a:lnTo>
                      <a:pt x="1300" y="1264"/>
                    </a:lnTo>
                    <a:lnTo>
                      <a:pt x="1328" y="1260"/>
                    </a:lnTo>
                    <a:lnTo>
                      <a:pt x="1358" y="1250"/>
                    </a:lnTo>
                    <a:lnTo>
                      <a:pt x="1390" y="1238"/>
                    </a:lnTo>
                    <a:lnTo>
                      <a:pt x="1424" y="1218"/>
                    </a:lnTo>
                    <a:lnTo>
                      <a:pt x="1460" y="1194"/>
                    </a:lnTo>
                    <a:lnTo>
                      <a:pt x="1498" y="1162"/>
                    </a:lnTo>
                    <a:lnTo>
                      <a:pt x="1536" y="1124"/>
                    </a:lnTo>
                    <a:lnTo>
                      <a:pt x="1576" y="1076"/>
                    </a:lnTo>
                    <a:lnTo>
                      <a:pt x="1576" y="1076"/>
                    </a:lnTo>
                    <a:lnTo>
                      <a:pt x="1616" y="1028"/>
                    </a:lnTo>
                    <a:lnTo>
                      <a:pt x="1652" y="986"/>
                    </a:lnTo>
                    <a:lnTo>
                      <a:pt x="1684" y="950"/>
                    </a:lnTo>
                    <a:lnTo>
                      <a:pt x="1716" y="918"/>
                    </a:lnTo>
                    <a:lnTo>
                      <a:pt x="1744" y="892"/>
                    </a:lnTo>
                    <a:lnTo>
                      <a:pt x="1768" y="870"/>
                    </a:lnTo>
                    <a:lnTo>
                      <a:pt x="1790" y="850"/>
                    </a:lnTo>
                    <a:lnTo>
                      <a:pt x="1810" y="836"/>
                    </a:lnTo>
                    <a:lnTo>
                      <a:pt x="1844" y="816"/>
                    </a:lnTo>
                    <a:lnTo>
                      <a:pt x="1866" y="806"/>
                    </a:lnTo>
                    <a:lnTo>
                      <a:pt x="1880" y="802"/>
                    </a:lnTo>
                    <a:lnTo>
                      <a:pt x="1884" y="800"/>
                    </a:lnTo>
                    <a:lnTo>
                      <a:pt x="1884" y="800"/>
                    </a:lnTo>
                    <a:lnTo>
                      <a:pt x="1764" y="794"/>
                    </a:lnTo>
                    <a:lnTo>
                      <a:pt x="1668" y="792"/>
                    </a:lnTo>
                    <a:lnTo>
                      <a:pt x="1590" y="794"/>
                    </a:lnTo>
                    <a:lnTo>
                      <a:pt x="1528" y="798"/>
                    </a:lnTo>
                    <a:lnTo>
                      <a:pt x="1480" y="804"/>
                    </a:lnTo>
                    <a:lnTo>
                      <a:pt x="1442" y="812"/>
                    </a:lnTo>
                    <a:lnTo>
                      <a:pt x="1380" y="826"/>
                    </a:lnTo>
                    <a:lnTo>
                      <a:pt x="1380" y="826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" name="Freeform 32"/>
              <p:cNvSpPr>
                <a:spLocks noChangeAspect="1"/>
              </p:cNvSpPr>
              <p:nvPr/>
            </p:nvSpPr>
            <p:spPr bwMode="auto">
              <a:xfrm rot="6220444">
                <a:off x="7291403" y="1558152"/>
                <a:ext cx="570505" cy="1349733"/>
              </a:xfrm>
              <a:custGeom>
                <a:avLst/>
                <a:gdLst/>
                <a:ahLst/>
                <a:cxnLst>
                  <a:cxn ang="0">
                    <a:pos x="518" y="468"/>
                  </a:cxn>
                  <a:cxn ang="0">
                    <a:pos x="466" y="358"/>
                  </a:cxn>
                  <a:cxn ang="0">
                    <a:pos x="414" y="238"/>
                  </a:cxn>
                  <a:cxn ang="0">
                    <a:pos x="394" y="178"/>
                  </a:cxn>
                  <a:cxn ang="0">
                    <a:pos x="382" y="116"/>
                  </a:cxn>
                  <a:cxn ang="0">
                    <a:pos x="382" y="56"/>
                  </a:cxn>
                  <a:cxn ang="0">
                    <a:pos x="396" y="0"/>
                  </a:cxn>
                  <a:cxn ang="0">
                    <a:pos x="364" y="30"/>
                  </a:cxn>
                  <a:cxn ang="0">
                    <a:pos x="286" y="114"/>
                  </a:cxn>
                  <a:cxn ang="0">
                    <a:pos x="210" y="204"/>
                  </a:cxn>
                  <a:cxn ang="0">
                    <a:pos x="158" y="274"/>
                  </a:cxn>
                  <a:cxn ang="0">
                    <a:pos x="110" y="352"/>
                  </a:cxn>
                  <a:cxn ang="0">
                    <a:pos x="66" y="436"/>
                  </a:cxn>
                  <a:cxn ang="0">
                    <a:pos x="32" y="522"/>
                  </a:cxn>
                  <a:cxn ang="0">
                    <a:pos x="8" y="614"/>
                  </a:cxn>
                  <a:cxn ang="0">
                    <a:pos x="0" y="704"/>
                  </a:cxn>
                  <a:cxn ang="0">
                    <a:pos x="4" y="750"/>
                  </a:cxn>
                  <a:cxn ang="0">
                    <a:pos x="10" y="796"/>
                  </a:cxn>
                  <a:cxn ang="0">
                    <a:pos x="24" y="842"/>
                  </a:cxn>
                  <a:cxn ang="0">
                    <a:pos x="42" y="886"/>
                  </a:cxn>
                  <a:cxn ang="0">
                    <a:pos x="68" y="930"/>
                  </a:cxn>
                  <a:cxn ang="0">
                    <a:pos x="100" y="974"/>
                  </a:cxn>
                  <a:cxn ang="0">
                    <a:pos x="138" y="1016"/>
                  </a:cxn>
                  <a:cxn ang="0">
                    <a:pos x="184" y="1056"/>
                  </a:cxn>
                  <a:cxn ang="0">
                    <a:pos x="238" y="1096"/>
                  </a:cxn>
                  <a:cxn ang="0">
                    <a:pos x="232" y="1130"/>
                  </a:cxn>
                  <a:cxn ang="0">
                    <a:pos x="212" y="1200"/>
                  </a:cxn>
                  <a:cxn ang="0">
                    <a:pos x="188" y="1266"/>
                  </a:cxn>
                  <a:cxn ang="0">
                    <a:pos x="162" y="1306"/>
                  </a:cxn>
                  <a:cxn ang="0">
                    <a:pos x="142" y="1324"/>
                  </a:cxn>
                  <a:cxn ang="0">
                    <a:pos x="132" y="1330"/>
                  </a:cxn>
                  <a:cxn ang="0">
                    <a:pos x="126" y="1334"/>
                  </a:cxn>
                  <a:cxn ang="0">
                    <a:pos x="130" y="1344"/>
                  </a:cxn>
                  <a:cxn ang="0">
                    <a:pos x="134" y="1348"/>
                  </a:cxn>
                  <a:cxn ang="0">
                    <a:pos x="154" y="1358"/>
                  </a:cxn>
                  <a:cxn ang="0">
                    <a:pos x="172" y="1358"/>
                  </a:cxn>
                  <a:cxn ang="0">
                    <a:pos x="184" y="1354"/>
                  </a:cxn>
                  <a:cxn ang="0">
                    <a:pos x="194" y="1352"/>
                  </a:cxn>
                  <a:cxn ang="0">
                    <a:pos x="206" y="1344"/>
                  </a:cxn>
                  <a:cxn ang="0">
                    <a:pos x="214" y="1330"/>
                  </a:cxn>
                  <a:cxn ang="0">
                    <a:pos x="232" y="1290"/>
                  </a:cxn>
                  <a:cxn ang="0">
                    <a:pos x="262" y="1194"/>
                  </a:cxn>
                  <a:cxn ang="0">
                    <a:pos x="282" y="1102"/>
                  </a:cxn>
                  <a:cxn ang="0">
                    <a:pos x="318" y="1100"/>
                  </a:cxn>
                  <a:cxn ang="0">
                    <a:pos x="360" y="1092"/>
                  </a:cxn>
                  <a:cxn ang="0">
                    <a:pos x="404" y="1074"/>
                  </a:cxn>
                  <a:cxn ang="0">
                    <a:pos x="450" y="1044"/>
                  </a:cxn>
                  <a:cxn ang="0">
                    <a:pos x="492" y="998"/>
                  </a:cxn>
                  <a:cxn ang="0">
                    <a:pos x="528" y="934"/>
                  </a:cxn>
                  <a:cxn ang="0">
                    <a:pos x="556" y="846"/>
                  </a:cxn>
                  <a:cxn ang="0">
                    <a:pos x="574" y="736"/>
                  </a:cxn>
                  <a:cxn ang="0">
                    <a:pos x="574" y="712"/>
                  </a:cxn>
                  <a:cxn ang="0">
                    <a:pos x="568" y="652"/>
                  </a:cxn>
                  <a:cxn ang="0">
                    <a:pos x="552" y="566"/>
                  </a:cxn>
                  <a:cxn ang="0">
                    <a:pos x="528" y="494"/>
                  </a:cxn>
                  <a:cxn ang="0">
                    <a:pos x="518" y="468"/>
                  </a:cxn>
                </a:cxnLst>
                <a:rect l="0" t="0" r="r" b="b"/>
                <a:pathLst>
                  <a:path w="574" h="1358">
                    <a:moveTo>
                      <a:pt x="518" y="468"/>
                    </a:moveTo>
                    <a:lnTo>
                      <a:pt x="518" y="468"/>
                    </a:lnTo>
                    <a:lnTo>
                      <a:pt x="494" y="416"/>
                    </a:lnTo>
                    <a:lnTo>
                      <a:pt x="466" y="358"/>
                    </a:lnTo>
                    <a:lnTo>
                      <a:pt x="438" y="300"/>
                    </a:lnTo>
                    <a:lnTo>
                      <a:pt x="414" y="238"/>
                    </a:lnTo>
                    <a:lnTo>
                      <a:pt x="402" y="208"/>
                    </a:lnTo>
                    <a:lnTo>
                      <a:pt x="394" y="178"/>
                    </a:lnTo>
                    <a:lnTo>
                      <a:pt x="388" y="146"/>
                    </a:lnTo>
                    <a:lnTo>
                      <a:pt x="382" y="116"/>
                    </a:lnTo>
                    <a:lnTo>
                      <a:pt x="382" y="86"/>
                    </a:lnTo>
                    <a:lnTo>
                      <a:pt x="382" y="56"/>
                    </a:lnTo>
                    <a:lnTo>
                      <a:pt x="388" y="28"/>
                    </a:lnTo>
                    <a:lnTo>
                      <a:pt x="396" y="0"/>
                    </a:lnTo>
                    <a:lnTo>
                      <a:pt x="396" y="0"/>
                    </a:lnTo>
                    <a:lnTo>
                      <a:pt x="364" y="30"/>
                    </a:lnTo>
                    <a:lnTo>
                      <a:pt x="330" y="66"/>
                    </a:lnTo>
                    <a:lnTo>
                      <a:pt x="286" y="114"/>
                    </a:lnTo>
                    <a:lnTo>
                      <a:pt x="236" y="170"/>
                    </a:lnTo>
                    <a:lnTo>
                      <a:pt x="210" y="204"/>
                    </a:lnTo>
                    <a:lnTo>
                      <a:pt x="184" y="238"/>
                    </a:lnTo>
                    <a:lnTo>
                      <a:pt x="158" y="274"/>
                    </a:lnTo>
                    <a:lnTo>
                      <a:pt x="134" y="312"/>
                    </a:lnTo>
                    <a:lnTo>
                      <a:pt x="110" y="352"/>
                    </a:lnTo>
                    <a:lnTo>
                      <a:pt x="86" y="394"/>
                    </a:lnTo>
                    <a:lnTo>
                      <a:pt x="66" y="436"/>
                    </a:lnTo>
                    <a:lnTo>
                      <a:pt x="48" y="478"/>
                    </a:lnTo>
                    <a:lnTo>
                      <a:pt x="32" y="522"/>
                    </a:lnTo>
                    <a:lnTo>
                      <a:pt x="18" y="568"/>
                    </a:lnTo>
                    <a:lnTo>
                      <a:pt x="8" y="614"/>
                    </a:lnTo>
                    <a:lnTo>
                      <a:pt x="2" y="658"/>
                    </a:lnTo>
                    <a:lnTo>
                      <a:pt x="0" y="704"/>
                    </a:lnTo>
                    <a:lnTo>
                      <a:pt x="2" y="728"/>
                    </a:lnTo>
                    <a:lnTo>
                      <a:pt x="4" y="750"/>
                    </a:lnTo>
                    <a:lnTo>
                      <a:pt x="6" y="774"/>
                    </a:lnTo>
                    <a:lnTo>
                      <a:pt x="10" y="796"/>
                    </a:lnTo>
                    <a:lnTo>
                      <a:pt x="16" y="818"/>
                    </a:lnTo>
                    <a:lnTo>
                      <a:pt x="24" y="842"/>
                    </a:lnTo>
                    <a:lnTo>
                      <a:pt x="32" y="864"/>
                    </a:lnTo>
                    <a:lnTo>
                      <a:pt x="42" y="886"/>
                    </a:lnTo>
                    <a:lnTo>
                      <a:pt x="54" y="908"/>
                    </a:lnTo>
                    <a:lnTo>
                      <a:pt x="68" y="930"/>
                    </a:lnTo>
                    <a:lnTo>
                      <a:pt x="82" y="952"/>
                    </a:lnTo>
                    <a:lnTo>
                      <a:pt x="100" y="974"/>
                    </a:lnTo>
                    <a:lnTo>
                      <a:pt x="118" y="994"/>
                    </a:lnTo>
                    <a:lnTo>
                      <a:pt x="138" y="1016"/>
                    </a:lnTo>
                    <a:lnTo>
                      <a:pt x="160" y="1036"/>
                    </a:lnTo>
                    <a:lnTo>
                      <a:pt x="184" y="1056"/>
                    </a:lnTo>
                    <a:lnTo>
                      <a:pt x="210" y="1076"/>
                    </a:lnTo>
                    <a:lnTo>
                      <a:pt x="238" y="1096"/>
                    </a:lnTo>
                    <a:lnTo>
                      <a:pt x="238" y="1096"/>
                    </a:lnTo>
                    <a:lnTo>
                      <a:pt x="232" y="1130"/>
                    </a:lnTo>
                    <a:lnTo>
                      <a:pt x="222" y="1164"/>
                    </a:lnTo>
                    <a:lnTo>
                      <a:pt x="212" y="1200"/>
                    </a:lnTo>
                    <a:lnTo>
                      <a:pt x="202" y="1234"/>
                    </a:lnTo>
                    <a:lnTo>
                      <a:pt x="188" y="1266"/>
                    </a:lnTo>
                    <a:lnTo>
                      <a:pt x="172" y="1294"/>
                    </a:lnTo>
                    <a:lnTo>
                      <a:pt x="162" y="1306"/>
                    </a:lnTo>
                    <a:lnTo>
                      <a:pt x="152" y="1316"/>
                    </a:lnTo>
                    <a:lnTo>
                      <a:pt x="142" y="1324"/>
                    </a:lnTo>
                    <a:lnTo>
                      <a:pt x="132" y="1330"/>
                    </a:lnTo>
                    <a:lnTo>
                      <a:pt x="132" y="1330"/>
                    </a:lnTo>
                    <a:lnTo>
                      <a:pt x="130" y="1332"/>
                    </a:lnTo>
                    <a:lnTo>
                      <a:pt x="126" y="1334"/>
                    </a:lnTo>
                    <a:lnTo>
                      <a:pt x="126" y="1338"/>
                    </a:lnTo>
                    <a:lnTo>
                      <a:pt x="130" y="1344"/>
                    </a:lnTo>
                    <a:lnTo>
                      <a:pt x="130" y="1344"/>
                    </a:lnTo>
                    <a:lnTo>
                      <a:pt x="134" y="1348"/>
                    </a:lnTo>
                    <a:lnTo>
                      <a:pt x="146" y="1356"/>
                    </a:lnTo>
                    <a:lnTo>
                      <a:pt x="154" y="1358"/>
                    </a:lnTo>
                    <a:lnTo>
                      <a:pt x="162" y="1358"/>
                    </a:lnTo>
                    <a:lnTo>
                      <a:pt x="172" y="1358"/>
                    </a:lnTo>
                    <a:lnTo>
                      <a:pt x="184" y="1354"/>
                    </a:lnTo>
                    <a:lnTo>
                      <a:pt x="184" y="1354"/>
                    </a:lnTo>
                    <a:lnTo>
                      <a:pt x="190" y="1352"/>
                    </a:lnTo>
                    <a:lnTo>
                      <a:pt x="194" y="1352"/>
                    </a:lnTo>
                    <a:lnTo>
                      <a:pt x="200" y="1350"/>
                    </a:lnTo>
                    <a:lnTo>
                      <a:pt x="206" y="1344"/>
                    </a:lnTo>
                    <a:lnTo>
                      <a:pt x="206" y="1344"/>
                    </a:lnTo>
                    <a:lnTo>
                      <a:pt x="214" y="1330"/>
                    </a:lnTo>
                    <a:lnTo>
                      <a:pt x="224" y="1312"/>
                    </a:lnTo>
                    <a:lnTo>
                      <a:pt x="232" y="1290"/>
                    </a:lnTo>
                    <a:lnTo>
                      <a:pt x="242" y="1264"/>
                    </a:lnTo>
                    <a:lnTo>
                      <a:pt x="262" y="1194"/>
                    </a:lnTo>
                    <a:lnTo>
                      <a:pt x="282" y="1102"/>
                    </a:lnTo>
                    <a:lnTo>
                      <a:pt x="282" y="1102"/>
                    </a:lnTo>
                    <a:lnTo>
                      <a:pt x="298" y="1102"/>
                    </a:lnTo>
                    <a:lnTo>
                      <a:pt x="318" y="1100"/>
                    </a:lnTo>
                    <a:lnTo>
                      <a:pt x="338" y="1098"/>
                    </a:lnTo>
                    <a:lnTo>
                      <a:pt x="360" y="1092"/>
                    </a:lnTo>
                    <a:lnTo>
                      <a:pt x="382" y="1086"/>
                    </a:lnTo>
                    <a:lnTo>
                      <a:pt x="404" y="1074"/>
                    </a:lnTo>
                    <a:lnTo>
                      <a:pt x="426" y="1062"/>
                    </a:lnTo>
                    <a:lnTo>
                      <a:pt x="450" y="1044"/>
                    </a:lnTo>
                    <a:lnTo>
                      <a:pt x="472" y="1024"/>
                    </a:lnTo>
                    <a:lnTo>
                      <a:pt x="492" y="998"/>
                    </a:lnTo>
                    <a:lnTo>
                      <a:pt x="512" y="968"/>
                    </a:lnTo>
                    <a:lnTo>
                      <a:pt x="528" y="934"/>
                    </a:lnTo>
                    <a:lnTo>
                      <a:pt x="544" y="894"/>
                    </a:lnTo>
                    <a:lnTo>
                      <a:pt x="556" y="846"/>
                    </a:lnTo>
                    <a:lnTo>
                      <a:pt x="566" y="794"/>
                    </a:lnTo>
                    <a:lnTo>
                      <a:pt x="574" y="736"/>
                    </a:lnTo>
                    <a:lnTo>
                      <a:pt x="574" y="736"/>
                    </a:lnTo>
                    <a:lnTo>
                      <a:pt x="574" y="712"/>
                    </a:lnTo>
                    <a:lnTo>
                      <a:pt x="572" y="686"/>
                    </a:lnTo>
                    <a:lnTo>
                      <a:pt x="568" y="652"/>
                    </a:lnTo>
                    <a:lnTo>
                      <a:pt x="562" y="612"/>
                    </a:lnTo>
                    <a:lnTo>
                      <a:pt x="552" y="566"/>
                    </a:lnTo>
                    <a:lnTo>
                      <a:pt x="538" y="518"/>
                    </a:lnTo>
                    <a:lnTo>
                      <a:pt x="528" y="494"/>
                    </a:lnTo>
                    <a:lnTo>
                      <a:pt x="518" y="468"/>
                    </a:lnTo>
                    <a:lnTo>
                      <a:pt x="518" y="468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" name="Freeform 16"/>
              <p:cNvSpPr>
                <a:spLocks noChangeAspect="1"/>
              </p:cNvSpPr>
              <p:nvPr/>
            </p:nvSpPr>
            <p:spPr bwMode="auto">
              <a:xfrm rot="6533397">
                <a:off x="7959862" y="4914145"/>
                <a:ext cx="854656" cy="1307334"/>
              </a:xfrm>
              <a:custGeom>
                <a:avLst/>
                <a:gdLst/>
                <a:ahLst/>
                <a:cxnLst>
                  <a:cxn ang="0">
                    <a:pos x="942" y="650"/>
                  </a:cxn>
                  <a:cxn ang="0">
                    <a:pos x="932" y="564"/>
                  </a:cxn>
                  <a:cxn ang="0">
                    <a:pos x="906" y="552"/>
                  </a:cxn>
                  <a:cxn ang="0">
                    <a:pos x="752" y="596"/>
                  </a:cxn>
                  <a:cxn ang="0">
                    <a:pos x="706" y="618"/>
                  </a:cxn>
                  <a:cxn ang="0">
                    <a:pos x="654" y="660"/>
                  </a:cxn>
                  <a:cxn ang="0">
                    <a:pos x="650" y="654"/>
                  </a:cxn>
                  <a:cxn ang="0">
                    <a:pos x="744" y="506"/>
                  </a:cxn>
                  <a:cxn ang="0">
                    <a:pos x="744" y="390"/>
                  </a:cxn>
                  <a:cxn ang="0">
                    <a:pos x="702" y="264"/>
                  </a:cxn>
                  <a:cxn ang="0">
                    <a:pos x="594" y="224"/>
                  </a:cxn>
                  <a:cxn ang="0">
                    <a:pos x="498" y="116"/>
                  </a:cxn>
                  <a:cxn ang="0">
                    <a:pos x="472" y="8"/>
                  </a:cxn>
                  <a:cxn ang="0">
                    <a:pos x="470" y="8"/>
                  </a:cxn>
                  <a:cxn ang="0">
                    <a:pos x="444" y="116"/>
                  </a:cxn>
                  <a:cxn ang="0">
                    <a:pos x="350" y="224"/>
                  </a:cxn>
                  <a:cxn ang="0">
                    <a:pos x="240" y="264"/>
                  </a:cxn>
                  <a:cxn ang="0">
                    <a:pos x="198" y="390"/>
                  </a:cxn>
                  <a:cxn ang="0">
                    <a:pos x="198" y="506"/>
                  </a:cxn>
                  <a:cxn ang="0">
                    <a:pos x="292" y="654"/>
                  </a:cxn>
                  <a:cxn ang="0">
                    <a:pos x="288" y="660"/>
                  </a:cxn>
                  <a:cxn ang="0">
                    <a:pos x="240" y="622"/>
                  </a:cxn>
                  <a:cxn ang="0">
                    <a:pos x="180" y="592"/>
                  </a:cxn>
                  <a:cxn ang="0">
                    <a:pos x="30" y="552"/>
                  </a:cxn>
                  <a:cxn ang="0">
                    <a:pos x="8" y="576"/>
                  </a:cxn>
                  <a:cxn ang="0">
                    <a:pos x="8" y="692"/>
                  </a:cxn>
                  <a:cxn ang="0">
                    <a:pos x="22" y="740"/>
                  </a:cxn>
                  <a:cxn ang="0">
                    <a:pos x="52" y="782"/>
                  </a:cxn>
                  <a:cxn ang="0">
                    <a:pos x="88" y="804"/>
                  </a:cxn>
                  <a:cxn ang="0">
                    <a:pos x="150" y="840"/>
                  </a:cxn>
                  <a:cxn ang="0">
                    <a:pos x="178" y="912"/>
                  </a:cxn>
                  <a:cxn ang="0">
                    <a:pos x="106" y="1008"/>
                  </a:cxn>
                  <a:cxn ang="0">
                    <a:pos x="174" y="1016"/>
                  </a:cxn>
                  <a:cxn ang="0">
                    <a:pos x="274" y="1056"/>
                  </a:cxn>
                  <a:cxn ang="0">
                    <a:pos x="346" y="1062"/>
                  </a:cxn>
                  <a:cxn ang="0">
                    <a:pos x="444" y="1020"/>
                  </a:cxn>
                  <a:cxn ang="0">
                    <a:pos x="430" y="1246"/>
                  </a:cxn>
                  <a:cxn ang="0">
                    <a:pos x="386" y="1382"/>
                  </a:cxn>
                  <a:cxn ang="0">
                    <a:pos x="352" y="1416"/>
                  </a:cxn>
                  <a:cxn ang="0">
                    <a:pos x="354" y="1432"/>
                  </a:cxn>
                  <a:cxn ang="0">
                    <a:pos x="386" y="1444"/>
                  </a:cxn>
                  <a:cxn ang="0">
                    <a:pos x="428" y="1430"/>
                  </a:cxn>
                  <a:cxn ang="0">
                    <a:pos x="448" y="1418"/>
                  </a:cxn>
                  <a:cxn ang="0">
                    <a:pos x="488" y="1236"/>
                  </a:cxn>
                  <a:cxn ang="0">
                    <a:pos x="516" y="1030"/>
                  </a:cxn>
                  <a:cxn ang="0">
                    <a:pos x="616" y="1064"/>
                  </a:cxn>
                  <a:cxn ang="0">
                    <a:pos x="682" y="1050"/>
                  </a:cxn>
                  <a:cxn ang="0">
                    <a:pos x="790" y="1012"/>
                  </a:cxn>
                  <a:cxn ang="0">
                    <a:pos x="810" y="988"/>
                  </a:cxn>
                  <a:cxn ang="0">
                    <a:pos x="764" y="896"/>
                  </a:cxn>
                  <a:cxn ang="0">
                    <a:pos x="804" y="830"/>
                  </a:cxn>
                  <a:cxn ang="0">
                    <a:pos x="868" y="798"/>
                  </a:cxn>
                  <a:cxn ang="0">
                    <a:pos x="902" y="772"/>
                  </a:cxn>
                  <a:cxn ang="0">
                    <a:pos x="924" y="732"/>
                  </a:cxn>
                </a:cxnLst>
                <a:rect l="0" t="0" r="r" b="b"/>
                <a:pathLst>
                  <a:path w="944" h="1444">
                    <a:moveTo>
                      <a:pt x="924" y="732"/>
                    </a:moveTo>
                    <a:lnTo>
                      <a:pt x="924" y="732"/>
                    </a:lnTo>
                    <a:lnTo>
                      <a:pt x="932" y="706"/>
                    </a:lnTo>
                    <a:lnTo>
                      <a:pt x="938" y="678"/>
                    </a:lnTo>
                    <a:lnTo>
                      <a:pt x="942" y="650"/>
                    </a:lnTo>
                    <a:lnTo>
                      <a:pt x="944" y="622"/>
                    </a:lnTo>
                    <a:lnTo>
                      <a:pt x="942" y="598"/>
                    </a:lnTo>
                    <a:lnTo>
                      <a:pt x="938" y="578"/>
                    </a:lnTo>
                    <a:lnTo>
                      <a:pt x="934" y="570"/>
                    </a:lnTo>
                    <a:lnTo>
                      <a:pt x="932" y="564"/>
                    </a:lnTo>
                    <a:lnTo>
                      <a:pt x="926" y="558"/>
                    </a:lnTo>
                    <a:lnTo>
                      <a:pt x="922" y="556"/>
                    </a:lnTo>
                    <a:lnTo>
                      <a:pt x="922" y="556"/>
                    </a:lnTo>
                    <a:lnTo>
                      <a:pt x="916" y="554"/>
                    </a:lnTo>
                    <a:lnTo>
                      <a:pt x="906" y="552"/>
                    </a:lnTo>
                    <a:lnTo>
                      <a:pt x="886" y="554"/>
                    </a:lnTo>
                    <a:lnTo>
                      <a:pt x="862" y="558"/>
                    </a:lnTo>
                    <a:lnTo>
                      <a:pt x="838" y="566"/>
                    </a:lnTo>
                    <a:lnTo>
                      <a:pt x="788" y="582"/>
                    </a:lnTo>
                    <a:lnTo>
                      <a:pt x="752" y="596"/>
                    </a:lnTo>
                    <a:lnTo>
                      <a:pt x="752" y="596"/>
                    </a:lnTo>
                    <a:lnTo>
                      <a:pt x="750" y="596"/>
                    </a:lnTo>
                    <a:lnTo>
                      <a:pt x="750" y="596"/>
                    </a:lnTo>
                    <a:lnTo>
                      <a:pt x="726" y="608"/>
                    </a:lnTo>
                    <a:lnTo>
                      <a:pt x="706" y="618"/>
                    </a:lnTo>
                    <a:lnTo>
                      <a:pt x="692" y="630"/>
                    </a:lnTo>
                    <a:lnTo>
                      <a:pt x="678" y="638"/>
                    </a:lnTo>
                    <a:lnTo>
                      <a:pt x="662" y="654"/>
                    </a:lnTo>
                    <a:lnTo>
                      <a:pt x="658" y="658"/>
                    </a:lnTo>
                    <a:lnTo>
                      <a:pt x="654" y="660"/>
                    </a:lnTo>
                    <a:lnTo>
                      <a:pt x="654" y="660"/>
                    </a:lnTo>
                    <a:lnTo>
                      <a:pt x="650" y="660"/>
                    </a:lnTo>
                    <a:lnTo>
                      <a:pt x="648" y="658"/>
                    </a:lnTo>
                    <a:lnTo>
                      <a:pt x="650" y="654"/>
                    </a:lnTo>
                    <a:lnTo>
                      <a:pt x="650" y="654"/>
                    </a:lnTo>
                    <a:lnTo>
                      <a:pt x="660" y="638"/>
                    </a:lnTo>
                    <a:lnTo>
                      <a:pt x="724" y="548"/>
                    </a:lnTo>
                    <a:lnTo>
                      <a:pt x="724" y="548"/>
                    </a:lnTo>
                    <a:lnTo>
                      <a:pt x="736" y="528"/>
                    </a:lnTo>
                    <a:lnTo>
                      <a:pt x="744" y="506"/>
                    </a:lnTo>
                    <a:lnTo>
                      <a:pt x="748" y="484"/>
                    </a:lnTo>
                    <a:lnTo>
                      <a:pt x="750" y="462"/>
                    </a:lnTo>
                    <a:lnTo>
                      <a:pt x="750" y="438"/>
                    </a:lnTo>
                    <a:lnTo>
                      <a:pt x="748" y="414"/>
                    </a:lnTo>
                    <a:lnTo>
                      <a:pt x="744" y="390"/>
                    </a:lnTo>
                    <a:lnTo>
                      <a:pt x="740" y="368"/>
                    </a:lnTo>
                    <a:lnTo>
                      <a:pt x="728" y="328"/>
                    </a:lnTo>
                    <a:lnTo>
                      <a:pt x="716" y="294"/>
                    </a:lnTo>
                    <a:lnTo>
                      <a:pt x="702" y="264"/>
                    </a:lnTo>
                    <a:lnTo>
                      <a:pt x="702" y="264"/>
                    </a:lnTo>
                    <a:lnTo>
                      <a:pt x="680" y="260"/>
                    </a:lnTo>
                    <a:lnTo>
                      <a:pt x="660" y="254"/>
                    </a:lnTo>
                    <a:lnTo>
                      <a:pt x="642" y="248"/>
                    </a:lnTo>
                    <a:lnTo>
                      <a:pt x="624" y="240"/>
                    </a:lnTo>
                    <a:lnTo>
                      <a:pt x="594" y="224"/>
                    </a:lnTo>
                    <a:lnTo>
                      <a:pt x="566" y="204"/>
                    </a:lnTo>
                    <a:lnTo>
                      <a:pt x="544" y="184"/>
                    </a:lnTo>
                    <a:lnTo>
                      <a:pt x="526" y="162"/>
                    </a:lnTo>
                    <a:lnTo>
                      <a:pt x="510" y="138"/>
                    </a:lnTo>
                    <a:lnTo>
                      <a:pt x="498" y="116"/>
                    </a:lnTo>
                    <a:lnTo>
                      <a:pt x="490" y="92"/>
                    </a:lnTo>
                    <a:lnTo>
                      <a:pt x="482" y="72"/>
                    </a:lnTo>
                    <a:lnTo>
                      <a:pt x="478" y="52"/>
                    </a:lnTo>
                    <a:lnTo>
                      <a:pt x="474" y="34"/>
                    </a:lnTo>
                    <a:lnTo>
                      <a:pt x="472" y="8"/>
                    </a:lnTo>
                    <a:lnTo>
                      <a:pt x="472" y="0"/>
                    </a:lnTo>
                    <a:lnTo>
                      <a:pt x="472" y="2"/>
                    </a:lnTo>
                    <a:lnTo>
                      <a:pt x="472" y="0"/>
                    </a:lnTo>
                    <a:lnTo>
                      <a:pt x="472" y="0"/>
                    </a:lnTo>
                    <a:lnTo>
                      <a:pt x="470" y="8"/>
                    </a:lnTo>
                    <a:lnTo>
                      <a:pt x="468" y="34"/>
                    </a:lnTo>
                    <a:lnTo>
                      <a:pt x="466" y="52"/>
                    </a:lnTo>
                    <a:lnTo>
                      <a:pt x="460" y="72"/>
                    </a:lnTo>
                    <a:lnTo>
                      <a:pt x="454" y="92"/>
                    </a:lnTo>
                    <a:lnTo>
                      <a:pt x="444" y="116"/>
                    </a:lnTo>
                    <a:lnTo>
                      <a:pt x="432" y="138"/>
                    </a:lnTo>
                    <a:lnTo>
                      <a:pt x="418" y="162"/>
                    </a:lnTo>
                    <a:lnTo>
                      <a:pt x="398" y="184"/>
                    </a:lnTo>
                    <a:lnTo>
                      <a:pt x="376" y="204"/>
                    </a:lnTo>
                    <a:lnTo>
                      <a:pt x="350" y="224"/>
                    </a:lnTo>
                    <a:lnTo>
                      <a:pt x="318" y="240"/>
                    </a:lnTo>
                    <a:lnTo>
                      <a:pt x="300" y="248"/>
                    </a:lnTo>
                    <a:lnTo>
                      <a:pt x="282" y="254"/>
                    </a:lnTo>
                    <a:lnTo>
                      <a:pt x="262" y="260"/>
                    </a:lnTo>
                    <a:lnTo>
                      <a:pt x="240" y="264"/>
                    </a:lnTo>
                    <a:lnTo>
                      <a:pt x="240" y="264"/>
                    </a:lnTo>
                    <a:lnTo>
                      <a:pt x="226" y="294"/>
                    </a:lnTo>
                    <a:lnTo>
                      <a:pt x="214" y="328"/>
                    </a:lnTo>
                    <a:lnTo>
                      <a:pt x="202" y="368"/>
                    </a:lnTo>
                    <a:lnTo>
                      <a:pt x="198" y="390"/>
                    </a:lnTo>
                    <a:lnTo>
                      <a:pt x="194" y="414"/>
                    </a:lnTo>
                    <a:lnTo>
                      <a:pt x="192" y="438"/>
                    </a:lnTo>
                    <a:lnTo>
                      <a:pt x="192" y="462"/>
                    </a:lnTo>
                    <a:lnTo>
                      <a:pt x="194" y="484"/>
                    </a:lnTo>
                    <a:lnTo>
                      <a:pt x="198" y="506"/>
                    </a:lnTo>
                    <a:lnTo>
                      <a:pt x="208" y="528"/>
                    </a:lnTo>
                    <a:lnTo>
                      <a:pt x="218" y="548"/>
                    </a:lnTo>
                    <a:lnTo>
                      <a:pt x="218" y="548"/>
                    </a:lnTo>
                    <a:lnTo>
                      <a:pt x="282" y="638"/>
                    </a:lnTo>
                    <a:lnTo>
                      <a:pt x="292" y="654"/>
                    </a:lnTo>
                    <a:lnTo>
                      <a:pt x="292" y="654"/>
                    </a:lnTo>
                    <a:lnTo>
                      <a:pt x="294" y="658"/>
                    </a:lnTo>
                    <a:lnTo>
                      <a:pt x="292" y="660"/>
                    </a:lnTo>
                    <a:lnTo>
                      <a:pt x="288" y="660"/>
                    </a:lnTo>
                    <a:lnTo>
                      <a:pt x="288" y="660"/>
                    </a:lnTo>
                    <a:lnTo>
                      <a:pt x="284" y="658"/>
                    </a:lnTo>
                    <a:lnTo>
                      <a:pt x="280" y="654"/>
                    </a:lnTo>
                    <a:lnTo>
                      <a:pt x="266" y="640"/>
                    </a:lnTo>
                    <a:lnTo>
                      <a:pt x="254" y="632"/>
                    </a:lnTo>
                    <a:lnTo>
                      <a:pt x="240" y="622"/>
                    </a:lnTo>
                    <a:lnTo>
                      <a:pt x="224" y="612"/>
                    </a:lnTo>
                    <a:lnTo>
                      <a:pt x="202" y="602"/>
                    </a:lnTo>
                    <a:lnTo>
                      <a:pt x="202" y="600"/>
                    </a:lnTo>
                    <a:lnTo>
                      <a:pt x="202" y="600"/>
                    </a:lnTo>
                    <a:lnTo>
                      <a:pt x="180" y="592"/>
                    </a:lnTo>
                    <a:lnTo>
                      <a:pt x="126" y="572"/>
                    </a:lnTo>
                    <a:lnTo>
                      <a:pt x="96" y="562"/>
                    </a:lnTo>
                    <a:lnTo>
                      <a:pt x="66" y="556"/>
                    </a:lnTo>
                    <a:lnTo>
                      <a:pt x="42" y="552"/>
                    </a:lnTo>
                    <a:lnTo>
                      <a:pt x="30" y="552"/>
                    </a:lnTo>
                    <a:lnTo>
                      <a:pt x="22" y="556"/>
                    </a:lnTo>
                    <a:lnTo>
                      <a:pt x="22" y="556"/>
                    </a:lnTo>
                    <a:lnTo>
                      <a:pt x="18" y="558"/>
                    </a:lnTo>
                    <a:lnTo>
                      <a:pt x="14" y="562"/>
                    </a:lnTo>
                    <a:lnTo>
                      <a:pt x="8" y="576"/>
                    </a:lnTo>
                    <a:lnTo>
                      <a:pt x="2" y="594"/>
                    </a:lnTo>
                    <a:lnTo>
                      <a:pt x="0" y="616"/>
                    </a:lnTo>
                    <a:lnTo>
                      <a:pt x="2" y="640"/>
                    </a:lnTo>
                    <a:lnTo>
                      <a:pt x="4" y="666"/>
                    </a:lnTo>
                    <a:lnTo>
                      <a:pt x="8" y="692"/>
                    </a:lnTo>
                    <a:lnTo>
                      <a:pt x="16" y="718"/>
                    </a:lnTo>
                    <a:lnTo>
                      <a:pt x="16" y="718"/>
                    </a:lnTo>
                    <a:lnTo>
                      <a:pt x="16" y="726"/>
                    </a:lnTo>
                    <a:lnTo>
                      <a:pt x="16" y="726"/>
                    </a:lnTo>
                    <a:lnTo>
                      <a:pt x="22" y="740"/>
                    </a:lnTo>
                    <a:lnTo>
                      <a:pt x="30" y="754"/>
                    </a:lnTo>
                    <a:lnTo>
                      <a:pt x="38" y="768"/>
                    </a:lnTo>
                    <a:lnTo>
                      <a:pt x="50" y="782"/>
                    </a:lnTo>
                    <a:lnTo>
                      <a:pt x="50" y="782"/>
                    </a:lnTo>
                    <a:lnTo>
                      <a:pt x="52" y="782"/>
                    </a:lnTo>
                    <a:lnTo>
                      <a:pt x="52" y="782"/>
                    </a:lnTo>
                    <a:lnTo>
                      <a:pt x="60" y="790"/>
                    </a:lnTo>
                    <a:lnTo>
                      <a:pt x="70" y="796"/>
                    </a:lnTo>
                    <a:lnTo>
                      <a:pt x="78" y="800"/>
                    </a:lnTo>
                    <a:lnTo>
                      <a:pt x="88" y="804"/>
                    </a:lnTo>
                    <a:lnTo>
                      <a:pt x="88" y="804"/>
                    </a:lnTo>
                    <a:lnTo>
                      <a:pt x="104" y="808"/>
                    </a:lnTo>
                    <a:lnTo>
                      <a:pt x="128" y="822"/>
                    </a:lnTo>
                    <a:lnTo>
                      <a:pt x="138" y="830"/>
                    </a:lnTo>
                    <a:lnTo>
                      <a:pt x="150" y="840"/>
                    </a:lnTo>
                    <a:lnTo>
                      <a:pt x="160" y="852"/>
                    </a:lnTo>
                    <a:lnTo>
                      <a:pt x="168" y="866"/>
                    </a:lnTo>
                    <a:lnTo>
                      <a:pt x="176" y="880"/>
                    </a:lnTo>
                    <a:lnTo>
                      <a:pt x="178" y="896"/>
                    </a:lnTo>
                    <a:lnTo>
                      <a:pt x="178" y="912"/>
                    </a:lnTo>
                    <a:lnTo>
                      <a:pt x="174" y="930"/>
                    </a:lnTo>
                    <a:lnTo>
                      <a:pt x="166" y="948"/>
                    </a:lnTo>
                    <a:lnTo>
                      <a:pt x="152" y="968"/>
                    </a:lnTo>
                    <a:lnTo>
                      <a:pt x="132" y="988"/>
                    </a:lnTo>
                    <a:lnTo>
                      <a:pt x="106" y="1008"/>
                    </a:lnTo>
                    <a:lnTo>
                      <a:pt x="106" y="1008"/>
                    </a:lnTo>
                    <a:lnTo>
                      <a:pt x="118" y="1008"/>
                    </a:lnTo>
                    <a:lnTo>
                      <a:pt x="132" y="1008"/>
                    </a:lnTo>
                    <a:lnTo>
                      <a:pt x="152" y="1012"/>
                    </a:lnTo>
                    <a:lnTo>
                      <a:pt x="174" y="1016"/>
                    </a:lnTo>
                    <a:lnTo>
                      <a:pt x="202" y="1024"/>
                    </a:lnTo>
                    <a:lnTo>
                      <a:pt x="230" y="1034"/>
                    </a:lnTo>
                    <a:lnTo>
                      <a:pt x="260" y="1050"/>
                    </a:lnTo>
                    <a:lnTo>
                      <a:pt x="260" y="1050"/>
                    </a:lnTo>
                    <a:lnTo>
                      <a:pt x="274" y="1056"/>
                    </a:lnTo>
                    <a:lnTo>
                      <a:pt x="288" y="1060"/>
                    </a:lnTo>
                    <a:lnTo>
                      <a:pt x="304" y="1064"/>
                    </a:lnTo>
                    <a:lnTo>
                      <a:pt x="318" y="1064"/>
                    </a:lnTo>
                    <a:lnTo>
                      <a:pt x="332" y="1064"/>
                    </a:lnTo>
                    <a:lnTo>
                      <a:pt x="346" y="1062"/>
                    </a:lnTo>
                    <a:lnTo>
                      <a:pt x="372" y="1056"/>
                    </a:lnTo>
                    <a:lnTo>
                      <a:pt x="396" y="1046"/>
                    </a:lnTo>
                    <a:lnTo>
                      <a:pt x="418" y="1036"/>
                    </a:lnTo>
                    <a:lnTo>
                      <a:pt x="444" y="1020"/>
                    </a:lnTo>
                    <a:lnTo>
                      <a:pt x="444" y="1020"/>
                    </a:lnTo>
                    <a:lnTo>
                      <a:pt x="444" y="1050"/>
                    </a:lnTo>
                    <a:lnTo>
                      <a:pt x="444" y="1096"/>
                    </a:lnTo>
                    <a:lnTo>
                      <a:pt x="442" y="1152"/>
                    </a:lnTo>
                    <a:lnTo>
                      <a:pt x="436" y="1214"/>
                    </a:lnTo>
                    <a:lnTo>
                      <a:pt x="430" y="1246"/>
                    </a:lnTo>
                    <a:lnTo>
                      <a:pt x="424" y="1276"/>
                    </a:lnTo>
                    <a:lnTo>
                      <a:pt x="418" y="1306"/>
                    </a:lnTo>
                    <a:lnTo>
                      <a:pt x="408" y="1334"/>
                    </a:lnTo>
                    <a:lnTo>
                      <a:pt x="398" y="1360"/>
                    </a:lnTo>
                    <a:lnTo>
                      <a:pt x="386" y="1382"/>
                    </a:lnTo>
                    <a:lnTo>
                      <a:pt x="372" y="1400"/>
                    </a:lnTo>
                    <a:lnTo>
                      <a:pt x="364" y="1408"/>
                    </a:lnTo>
                    <a:lnTo>
                      <a:pt x="356" y="1414"/>
                    </a:lnTo>
                    <a:lnTo>
                      <a:pt x="356" y="1414"/>
                    </a:lnTo>
                    <a:lnTo>
                      <a:pt x="352" y="1416"/>
                    </a:lnTo>
                    <a:lnTo>
                      <a:pt x="350" y="1420"/>
                    </a:lnTo>
                    <a:lnTo>
                      <a:pt x="348" y="1422"/>
                    </a:lnTo>
                    <a:lnTo>
                      <a:pt x="350" y="1426"/>
                    </a:lnTo>
                    <a:lnTo>
                      <a:pt x="352" y="1428"/>
                    </a:lnTo>
                    <a:lnTo>
                      <a:pt x="354" y="1432"/>
                    </a:lnTo>
                    <a:lnTo>
                      <a:pt x="354" y="1432"/>
                    </a:lnTo>
                    <a:lnTo>
                      <a:pt x="362" y="1438"/>
                    </a:lnTo>
                    <a:lnTo>
                      <a:pt x="368" y="1440"/>
                    </a:lnTo>
                    <a:lnTo>
                      <a:pt x="376" y="1444"/>
                    </a:lnTo>
                    <a:lnTo>
                      <a:pt x="386" y="1444"/>
                    </a:lnTo>
                    <a:lnTo>
                      <a:pt x="398" y="1444"/>
                    </a:lnTo>
                    <a:lnTo>
                      <a:pt x="410" y="1440"/>
                    </a:lnTo>
                    <a:lnTo>
                      <a:pt x="422" y="1434"/>
                    </a:lnTo>
                    <a:lnTo>
                      <a:pt x="422" y="1434"/>
                    </a:lnTo>
                    <a:lnTo>
                      <a:pt x="428" y="1430"/>
                    </a:lnTo>
                    <a:lnTo>
                      <a:pt x="434" y="1430"/>
                    </a:lnTo>
                    <a:lnTo>
                      <a:pt x="442" y="1428"/>
                    </a:lnTo>
                    <a:lnTo>
                      <a:pt x="444" y="1424"/>
                    </a:lnTo>
                    <a:lnTo>
                      <a:pt x="448" y="1418"/>
                    </a:lnTo>
                    <a:lnTo>
                      <a:pt x="448" y="1418"/>
                    </a:lnTo>
                    <a:lnTo>
                      <a:pt x="458" y="1398"/>
                    </a:lnTo>
                    <a:lnTo>
                      <a:pt x="466" y="1370"/>
                    </a:lnTo>
                    <a:lnTo>
                      <a:pt x="474" y="1334"/>
                    </a:lnTo>
                    <a:lnTo>
                      <a:pt x="482" y="1288"/>
                    </a:lnTo>
                    <a:lnTo>
                      <a:pt x="488" y="1236"/>
                    </a:lnTo>
                    <a:lnTo>
                      <a:pt x="494" y="1174"/>
                    </a:lnTo>
                    <a:lnTo>
                      <a:pt x="498" y="1104"/>
                    </a:lnTo>
                    <a:lnTo>
                      <a:pt x="502" y="1022"/>
                    </a:lnTo>
                    <a:lnTo>
                      <a:pt x="502" y="1022"/>
                    </a:lnTo>
                    <a:lnTo>
                      <a:pt x="516" y="1030"/>
                    </a:lnTo>
                    <a:lnTo>
                      <a:pt x="532" y="1040"/>
                    </a:lnTo>
                    <a:lnTo>
                      <a:pt x="552" y="1050"/>
                    </a:lnTo>
                    <a:lnTo>
                      <a:pt x="576" y="1058"/>
                    </a:lnTo>
                    <a:lnTo>
                      <a:pt x="602" y="1062"/>
                    </a:lnTo>
                    <a:lnTo>
                      <a:pt x="616" y="1064"/>
                    </a:lnTo>
                    <a:lnTo>
                      <a:pt x="628" y="1064"/>
                    </a:lnTo>
                    <a:lnTo>
                      <a:pt x="642" y="1064"/>
                    </a:lnTo>
                    <a:lnTo>
                      <a:pt x="656" y="1060"/>
                    </a:lnTo>
                    <a:lnTo>
                      <a:pt x="668" y="1056"/>
                    </a:lnTo>
                    <a:lnTo>
                      <a:pt x="682" y="1050"/>
                    </a:lnTo>
                    <a:lnTo>
                      <a:pt x="682" y="1050"/>
                    </a:lnTo>
                    <a:lnTo>
                      <a:pt x="712" y="1034"/>
                    </a:lnTo>
                    <a:lnTo>
                      <a:pt x="742" y="1024"/>
                    </a:lnTo>
                    <a:lnTo>
                      <a:pt x="768" y="1016"/>
                    </a:lnTo>
                    <a:lnTo>
                      <a:pt x="790" y="1012"/>
                    </a:lnTo>
                    <a:lnTo>
                      <a:pt x="810" y="1008"/>
                    </a:lnTo>
                    <a:lnTo>
                      <a:pt x="824" y="1008"/>
                    </a:lnTo>
                    <a:lnTo>
                      <a:pt x="836" y="1008"/>
                    </a:lnTo>
                    <a:lnTo>
                      <a:pt x="836" y="1008"/>
                    </a:lnTo>
                    <a:lnTo>
                      <a:pt x="810" y="988"/>
                    </a:lnTo>
                    <a:lnTo>
                      <a:pt x="790" y="968"/>
                    </a:lnTo>
                    <a:lnTo>
                      <a:pt x="776" y="948"/>
                    </a:lnTo>
                    <a:lnTo>
                      <a:pt x="768" y="930"/>
                    </a:lnTo>
                    <a:lnTo>
                      <a:pt x="764" y="912"/>
                    </a:lnTo>
                    <a:lnTo>
                      <a:pt x="764" y="896"/>
                    </a:lnTo>
                    <a:lnTo>
                      <a:pt x="768" y="880"/>
                    </a:lnTo>
                    <a:lnTo>
                      <a:pt x="774" y="866"/>
                    </a:lnTo>
                    <a:lnTo>
                      <a:pt x="782" y="852"/>
                    </a:lnTo>
                    <a:lnTo>
                      <a:pt x="792" y="840"/>
                    </a:lnTo>
                    <a:lnTo>
                      <a:pt x="804" y="830"/>
                    </a:lnTo>
                    <a:lnTo>
                      <a:pt x="816" y="822"/>
                    </a:lnTo>
                    <a:lnTo>
                      <a:pt x="838" y="808"/>
                    </a:lnTo>
                    <a:lnTo>
                      <a:pt x="854" y="804"/>
                    </a:lnTo>
                    <a:lnTo>
                      <a:pt x="854" y="804"/>
                    </a:lnTo>
                    <a:lnTo>
                      <a:pt x="868" y="798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92" y="782"/>
                    </a:lnTo>
                    <a:lnTo>
                      <a:pt x="902" y="772"/>
                    </a:lnTo>
                    <a:lnTo>
                      <a:pt x="910" y="762"/>
                    </a:lnTo>
                    <a:lnTo>
                      <a:pt x="918" y="748"/>
                    </a:lnTo>
                    <a:lnTo>
                      <a:pt x="918" y="748"/>
                    </a:lnTo>
                    <a:lnTo>
                      <a:pt x="924" y="732"/>
                    </a:lnTo>
                    <a:lnTo>
                      <a:pt x="924" y="732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" name="Freeform 20"/>
              <p:cNvSpPr>
                <a:spLocks noChangeAspect="1"/>
              </p:cNvSpPr>
              <p:nvPr/>
            </p:nvSpPr>
            <p:spPr bwMode="auto">
              <a:xfrm rot="7604267">
                <a:off x="7426592" y="5451070"/>
                <a:ext cx="795973" cy="1524580"/>
              </a:xfrm>
              <a:custGeom>
                <a:avLst/>
                <a:gdLst/>
                <a:ahLst/>
                <a:cxnLst>
                  <a:cxn ang="0">
                    <a:pos x="846" y="504"/>
                  </a:cxn>
                  <a:cxn ang="0">
                    <a:pos x="764" y="522"/>
                  </a:cxn>
                  <a:cxn ang="0">
                    <a:pos x="702" y="500"/>
                  </a:cxn>
                  <a:cxn ang="0">
                    <a:pos x="660" y="452"/>
                  </a:cxn>
                  <a:cxn ang="0">
                    <a:pos x="620" y="326"/>
                  </a:cxn>
                  <a:cxn ang="0">
                    <a:pos x="612" y="232"/>
                  </a:cxn>
                  <a:cxn ang="0">
                    <a:pos x="556" y="198"/>
                  </a:cxn>
                  <a:cxn ang="0">
                    <a:pos x="474" y="96"/>
                  </a:cxn>
                  <a:cxn ang="0">
                    <a:pos x="422" y="0"/>
                  </a:cxn>
                  <a:cxn ang="0">
                    <a:pos x="368" y="114"/>
                  </a:cxn>
                  <a:cxn ang="0">
                    <a:pos x="300" y="214"/>
                  </a:cxn>
                  <a:cxn ang="0">
                    <a:pos x="256" y="244"/>
                  </a:cxn>
                  <a:cxn ang="0">
                    <a:pos x="256" y="370"/>
                  </a:cxn>
                  <a:cxn ang="0">
                    <a:pos x="226" y="484"/>
                  </a:cxn>
                  <a:cxn ang="0">
                    <a:pos x="184" y="530"/>
                  </a:cxn>
                  <a:cxn ang="0">
                    <a:pos x="120" y="550"/>
                  </a:cxn>
                  <a:cxn ang="0">
                    <a:pos x="28" y="530"/>
                  </a:cxn>
                  <a:cxn ang="0">
                    <a:pos x="60" y="602"/>
                  </a:cxn>
                  <a:cxn ang="0">
                    <a:pos x="166" y="772"/>
                  </a:cxn>
                  <a:cxn ang="0">
                    <a:pos x="204" y="874"/>
                  </a:cxn>
                  <a:cxn ang="0">
                    <a:pos x="194" y="930"/>
                  </a:cxn>
                  <a:cxn ang="0">
                    <a:pos x="136" y="948"/>
                  </a:cxn>
                  <a:cxn ang="0">
                    <a:pos x="50" y="928"/>
                  </a:cxn>
                  <a:cxn ang="0">
                    <a:pos x="48" y="964"/>
                  </a:cxn>
                  <a:cxn ang="0">
                    <a:pos x="74" y="1006"/>
                  </a:cxn>
                  <a:cxn ang="0">
                    <a:pos x="144" y="1062"/>
                  </a:cxn>
                  <a:cxn ang="0">
                    <a:pos x="290" y="1168"/>
                  </a:cxn>
                  <a:cxn ang="0">
                    <a:pos x="418" y="1298"/>
                  </a:cxn>
                  <a:cxn ang="0">
                    <a:pos x="474" y="1394"/>
                  </a:cxn>
                  <a:cxn ang="0">
                    <a:pos x="468" y="1514"/>
                  </a:cxn>
                  <a:cxn ang="0">
                    <a:pos x="438" y="1640"/>
                  </a:cxn>
                  <a:cxn ang="0">
                    <a:pos x="398" y="1694"/>
                  </a:cxn>
                  <a:cxn ang="0">
                    <a:pos x="394" y="1704"/>
                  </a:cxn>
                  <a:cxn ang="0">
                    <a:pos x="416" y="1718"/>
                  </a:cxn>
                  <a:cxn ang="0">
                    <a:pos x="456" y="1712"/>
                  </a:cxn>
                  <a:cxn ang="0">
                    <a:pos x="472" y="1706"/>
                  </a:cxn>
                  <a:cxn ang="0">
                    <a:pos x="492" y="1662"/>
                  </a:cxn>
                  <a:cxn ang="0">
                    <a:pos x="512" y="1528"/>
                  </a:cxn>
                  <a:cxn ang="0">
                    <a:pos x="536" y="1370"/>
                  </a:cxn>
                  <a:cxn ang="0">
                    <a:pos x="594" y="1262"/>
                  </a:cxn>
                  <a:cxn ang="0">
                    <a:pos x="724" y="1116"/>
                  </a:cxn>
                  <a:cxn ang="0">
                    <a:pos x="838" y="1014"/>
                  </a:cxn>
                  <a:cxn ang="0">
                    <a:pos x="884" y="942"/>
                  </a:cxn>
                  <a:cxn ang="0">
                    <a:pos x="890" y="884"/>
                  </a:cxn>
                  <a:cxn ang="0">
                    <a:pos x="874" y="836"/>
                  </a:cxn>
                  <a:cxn ang="0">
                    <a:pos x="792" y="866"/>
                  </a:cxn>
                  <a:cxn ang="0">
                    <a:pos x="732" y="860"/>
                  </a:cxn>
                  <a:cxn ang="0">
                    <a:pos x="720" y="814"/>
                  </a:cxn>
                  <a:cxn ang="0">
                    <a:pos x="752" y="720"/>
                  </a:cxn>
                  <a:cxn ang="0">
                    <a:pos x="844" y="556"/>
                  </a:cxn>
                </a:cxnLst>
                <a:rect l="0" t="0" r="r" b="b"/>
                <a:pathLst>
                  <a:path w="898" h="1720">
                    <a:moveTo>
                      <a:pt x="898" y="476"/>
                    </a:moveTo>
                    <a:lnTo>
                      <a:pt x="898" y="476"/>
                    </a:lnTo>
                    <a:lnTo>
                      <a:pt x="872" y="492"/>
                    </a:lnTo>
                    <a:lnTo>
                      <a:pt x="846" y="504"/>
                    </a:lnTo>
                    <a:lnTo>
                      <a:pt x="824" y="512"/>
                    </a:lnTo>
                    <a:lnTo>
                      <a:pt x="802" y="518"/>
                    </a:lnTo>
                    <a:lnTo>
                      <a:pt x="782" y="520"/>
                    </a:lnTo>
                    <a:lnTo>
                      <a:pt x="764" y="522"/>
                    </a:lnTo>
                    <a:lnTo>
                      <a:pt x="746" y="520"/>
                    </a:lnTo>
                    <a:lnTo>
                      <a:pt x="730" y="514"/>
                    </a:lnTo>
                    <a:lnTo>
                      <a:pt x="716" y="508"/>
                    </a:lnTo>
                    <a:lnTo>
                      <a:pt x="702" y="500"/>
                    </a:lnTo>
                    <a:lnTo>
                      <a:pt x="690" y="490"/>
                    </a:lnTo>
                    <a:lnTo>
                      <a:pt x="680" y="480"/>
                    </a:lnTo>
                    <a:lnTo>
                      <a:pt x="670" y="466"/>
                    </a:lnTo>
                    <a:lnTo>
                      <a:pt x="660" y="452"/>
                    </a:lnTo>
                    <a:lnTo>
                      <a:pt x="646" y="422"/>
                    </a:lnTo>
                    <a:lnTo>
                      <a:pt x="634" y="390"/>
                    </a:lnTo>
                    <a:lnTo>
                      <a:pt x="626" y="358"/>
                    </a:lnTo>
                    <a:lnTo>
                      <a:pt x="620" y="326"/>
                    </a:lnTo>
                    <a:lnTo>
                      <a:pt x="616" y="296"/>
                    </a:lnTo>
                    <a:lnTo>
                      <a:pt x="612" y="250"/>
                    </a:lnTo>
                    <a:lnTo>
                      <a:pt x="612" y="232"/>
                    </a:lnTo>
                    <a:lnTo>
                      <a:pt x="612" y="232"/>
                    </a:lnTo>
                    <a:lnTo>
                      <a:pt x="598" y="228"/>
                    </a:lnTo>
                    <a:lnTo>
                      <a:pt x="584" y="222"/>
                    </a:lnTo>
                    <a:lnTo>
                      <a:pt x="570" y="210"/>
                    </a:lnTo>
                    <a:lnTo>
                      <a:pt x="556" y="198"/>
                    </a:lnTo>
                    <a:lnTo>
                      <a:pt x="540" y="184"/>
                    </a:lnTo>
                    <a:lnTo>
                      <a:pt x="526" y="168"/>
                    </a:lnTo>
                    <a:lnTo>
                      <a:pt x="498" y="132"/>
                    </a:lnTo>
                    <a:lnTo>
                      <a:pt x="474" y="96"/>
                    </a:lnTo>
                    <a:lnTo>
                      <a:pt x="452" y="62"/>
                    </a:lnTo>
                    <a:lnTo>
                      <a:pt x="424" y="14"/>
                    </a:lnTo>
                    <a:lnTo>
                      <a:pt x="424" y="14"/>
                    </a:lnTo>
                    <a:lnTo>
                      <a:pt x="422" y="0"/>
                    </a:lnTo>
                    <a:lnTo>
                      <a:pt x="422" y="0"/>
                    </a:lnTo>
                    <a:lnTo>
                      <a:pt x="406" y="34"/>
                    </a:lnTo>
                    <a:lnTo>
                      <a:pt x="390" y="70"/>
                    </a:lnTo>
                    <a:lnTo>
                      <a:pt x="368" y="114"/>
                    </a:lnTo>
                    <a:lnTo>
                      <a:pt x="342" y="156"/>
                    </a:lnTo>
                    <a:lnTo>
                      <a:pt x="328" y="178"/>
                    </a:lnTo>
                    <a:lnTo>
                      <a:pt x="314" y="196"/>
                    </a:lnTo>
                    <a:lnTo>
                      <a:pt x="300" y="214"/>
                    </a:lnTo>
                    <a:lnTo>
                      <a:pt x="286" y="228"/>
                    </a:lnTo>
                    <a:lnTo>
                      <a:pt x="270" y="238"/>
                    </a:lnTo>
                    <a:lnTo>
                      <a:pt x="256" y="244"/>
                    </a:lnTo>
                    <a:lnTo>
                      <a:pt x="256" y="244"/>
                    </a:lnTo>
                    <a:lnTo>
                      <a:pt x="258" y="262"/>
                    </a:lnTo>
                    <a:lnTo>
                      <a:pt x="260" y="308"/>
                    </a:lnTo>
                    <a:lnTo>
                      <a:pt x="260" y="338"/>
                    </a:lnTo>
                    <a:lnTo>
                      <a:pt x="256" y="370"/>
                    </a:lnTo>
                    <a:lnTo>
                      <a:pt x="252" y="404"/>
                    </a:lnTo>
                    <a:lnTo>
                      <a:pt x="244" y="438"/>
                    </a:lnTo>
                    <a:lnTo>
                      <a:pt x="234" y="468"/>
                    </a:lnTo>
                    <a:lnTo>
                      <a:pt x="226" y="484"/>
                    </a:lnTo>
                    <a:lnTo>
                      <a:pt x="218" y="496"/>
                    </a:lnTo>
                    <a:lnTo>
                      <a:pt x="208" y="510"/>
                    </a:lnTo>
                    <a:lnTo>
                      <a:pt x="198" y="520"/>
                    </a:lnTo>
                    <a:lnTo>
                      <a:pt x="184" y="530"/>
                    </a:lnTo>
                    <a:lnTo>
                      <a:pt x="172" y="538"/>
                    </a:lnTo>
                    <a:lnTo>
                      <a:pt x="156" y="544"/>
                    </a:lnTo>
                    <a:lnTo>
                      <a:pt x="140" y="548"/>
                    </a:lnTo>
                    <a:lnTo>
                      <a:pt x="120" y="550"/>
                    </a:lnTo>
                    <a:lnTo>
                      <a:pt x="100" y="550"/>
                    </a:lnTo>
                    <a:lnTo>
                      <a:pt x="78" y="546"/>
                    </a:lnTo>
                    <a:lnTo>
                      <a:pt x="54" y="540"/>
                    </a:lnTo>
                    <a:lnTo>
                      <a:pt x="28" y="530"/>
                    </a:lnTo>
                    <a:lnTo>
                      <a:pt x="0" y="518"/>
                    </a:lnTo>
                    <a:lnTo>
                      <a:pt x="0" y="518"/>
                    </a:lnTo>
                    <a:lnTo>
                      <a:pt x="18" y="542"/>
                    </a:lnTo>
                    <a:lnTo>
                      <a:pt x="60" y="602"/>
                    </a:lnTo>
                    <a:lnTo>
                      <a:pt x="88" y="640"/>
                    </a:lnTo>
                    <a:lnTo>
                      <a:pt x="116" y="682"/>
                    </a:lnTo>
                    <a:lnTo>
                      <a:pt x="142" y="728"/>
                    </a:lnTo>
                    <a:lnTo>
                      <a:pt x="166" y="772"/>
                    </a:lnTo>
                    <a:lnTo>
                      <a:pt x="186" y="816"/>
                    </a:lnTo>
                    <a:lnTo>
                      <a:pt x="194" y="836"/>
                    </a:lnTo>
                    <a:lnTo>
                      <a:pt x="200" y="856"/>
                    </a:lnTo>
                    <a:lnTo>
                      <a:pt x="204" y="874"/>
                    </a:lnTo>
                    <a:lnTo>
                      <a:pt x="206" y="892"/>
                    </a:lnTo>
                    <a:lnTo>
                      <a:pt x="204" y="906"/>
                    </a:lnTo>
                    <a:lnTo>
                      <a:pt x="202" y="920"/>
                    </a:lnTo>
                    <a:lnTo>
                      <a:pt x="194" y="930"/>
                    </a:lnTo>
                    <a:lnTo>
                      <a:pt x="186" y="940"/>
                    </a:lnTo>
                    <a:lnTo>
                      <a:pt x="172" y="946"/>
                    </a:lnTo>
                    <a:lnTo>
                      <a:pt x="156" y="948"/>
                    </a:lnTo>
                    <a:lnTo>
                      <a:pt x="136" y="948"/>
                    </a:lnTo>
                    <a:lnTo>
                      <a:pt x="112" y="946"/>
                    </a:lnTo>
                    <a:lnTo>
                      <a:pt x="82" y="940"/>
                    </a:lnTo>
                    <a:lnTo>
                      <a:pt x="50" y="928"/>
                    </a:lnTo>
                    <a:lnTo>
                      <a:pt x="50" y="928"/>
                    </a:lnTo>
                    <a:lnTo>
                      <a:pt x="48" y="932"/>
                    </a:lnTo>
                    <a:lnTo>
                      <a:pt x="46" y="938"/>
                    </a:lnTo>
                    <a:lnTo>
                      <a:pt x="44" y="948"/>
                    </a:lnTo>
                    <a:lnTo>
                      <a:pt x="48" y="964"/>
                    </a:lnTo>
                    <a:lnTo>
                      <a:pt x="52" y="972"/>
                    </a:lnTo>
                    <a:lnTo>
                      <a:pt x="56" y="982"/>
                    </a:lnTo>
                    <a:lnTo>
                      <a:pt x="64" y="994"/>
                    </a:lnTo>
                    <a:lnTo>
                      <a:pt x="74" y="1006"/>
                    </a:lnTo>
                    <a:lnTo>
                      <a:pt x="86" y="1018"/>
                    </a:lnTo>
                    <a:lnTo>
                      <a:pt x="102" y="1032"/>
                    </a:lnTo>
                    <a:lnTo>
                      <a:pt x="122" y="1046"/>
                    </a:lnTo>
                    <a:lnTo>
                      <a:pt x="144" y="1062"/>
                    </a:lnTo>
                    <a:lnTo>
                      <a:pt x="144" y="1062"/>
                    </a:lnTo>
                    <a:lnTo>
                      <a:pt x="192" y="1094"/>
                    </a:lnTo>
                    <a:lnTo>
                      <a:pt x="240" y="1130"/>
                    </a:lnTo>
                    <a:lnTo>
                      <a:pt x="290" y="1168"/>
                    </a:lnTo>
                    <a:lnTo>
                      <a:pt x="336" y="1208"/>
                    </a:lnTo>
                    <a:lnTo>
                      <a:pt x="380" y="1252"/>
                    </a:lnTo>
                    <a:lnTo>
                      <a:pt x="400" y="1274"/>
                    </a:lnTo>
                    <a:lnTo>
                      <a:pt x="418" y="1298"/>
                    </a:lnTo>
                    <a:lnTo>
                      <a:pt x="436" y="1320"/>
                    </a:lnTo>
                    <a:lnTo>
                      <a:pt x="450" y="1344"/>
                    </a:lnTo>
                    <a:lnTo>
                      <a:pt x="464" y="1370"/>
                    </a:lnTo>
                    <a:lnTo>
                      <a:pt x="474" y="1394"/>
                    </a:lnTo>
                    <a:lnTo>
                      <a:pt x="474" y="1394"/>
                    </a:lnTo>
                    <a:lnTo>
                      <a:pt x="474" y="1428"/>
                    </a:lnTo>
                    <a:lnTo>
                      <a:pt x="472" y="1470"/>
                    </a:lnTo>
                    <a:lnTo>
                      <a:pt x="468" y="1514"/>
                    </a:lnTo>
                    <a:lnTo>
                      <a:pt x="462" y="1558"/>
                    </a:lnTo>
                    <a:lnTo>
                      <a:pt x="452" y="1602"/>
                    </a:lnTo>
                    <a:lnTo>
                      <a:pt x="446" y="1622"/>
                    </a:lnTo>
                    <a:lnTo>
                      <a:pt x="438" y="1640"/>
                    </a:lnTo>
                    <a:lnTo>
                      <a:pt x="430" y="1658"/>
                    </a:lnTo>
                    <a:lnTo>
                      <a:pt x="422" y="1672"/>
                    </a:lnTo>
                    <a:lnTo>
                      <a:pt x="410" y="1686"/>
                    </a:lnTo>
                    <a:lnTo>
                      <a:pt x="398" y="1694"/>
                    </a:lnTo>
                    <a:lnTo>
                      <a:pt x="398" y="1694"/>
                    </a:lnTo>
                    <a:lnTo>
                      <a:pt x="396" y="1696"/>
                    </a:lnTo>
                    <a:lnTo>
                      <a:pt x="394" y="1700"/>
                    </a:lnTo>
                    <a:lnTo>
                      <a:pt x="394" y="1704"/>
                    </a:lnTo>
                    <a:lnTo>
                      <a:pt x="398" y="1710"/>
                    </a:lnTo>
                    <a:lnTo>
                      <a:pt x="398" y="1710"/>
                    </a:lnTo>
                    <a:lnTo>
                      <a:pt x="404" y="1714"/>
                    </a:lnTo>
                    <a:lnTo>
                      <a:pt x="416" y="1718"/>
                    </a:lnTo>
                    <a:lnTo>
                      <a:pt x="424" y="1720"/>
                    </a:lnTo>
                    <a:lnTo>
                      <a:pt x="434" y="1720"/>
                    </a:lnTo>
                    <a:lnTo>
                      <a:pt x="444" y="1718"/>
                    </a:lnTo>
                    <a:lnTo>
                      <a:pt x="456" y="1712"/>
                    </a:lnTo>
                    <a:lnTo>
                      <a:pt x="456" y="1712"/>
                    </a:lnTo>
                    <a:lnTo>
                      <a:pt x="460" y="1708"/>
                    </a:lnTo>
                    <a:lnTo>
                      <a:pt x="466" y="1708"/>
                    </a:lnTo>
                    <a:lnTo>
                      <a:pt x="472" y="1706"/>
                    </a:lnTo>
                    <a:lnTo>
                      <a:pt x="478" y="1698"/>
                    </a:lnTo>
                    <a:lnTo>
                      <a:pt x="478" y="1698"/>
                    </a:lnTo>
                    <a:lnTo>
                      <a:pt x="484" y="1684"/>
                    </a:lnTo>
                    <a:lnTo>
                      <a:pt x="492" y="1662"/>
                    </a:lnTo>
                    <a:lnTo>
                      <a:pt x="498" y="1638"/>
                    </a:lnTo>
                    <a:lnTo>
                      <a:pt x="502" y="1606"/>
                    </a:lnTo>
                    <a:lnTo>
                      <a:pt x="508" y="1570"/>
                    </a:lnTo>
                    <a:lnTo>
                      <a:pt x="512" y="1528"/>
                    </a:lnTo>
                    <a:lnTo>
                      <a:pt x="520" y="1426"/>
                    </a:lnTo>
                    <a:lnTo>
                      <a:pt x="520" y="1426"/>
                    </a:lnTo>
                    <a:lnTo>
                      <a:pt x="526" y="1398"/>
                    </a:lnTo>
                    <a:lnTo>
                      <a:pt x="536" y="1370"/>
                    </a:lnTo>
                    <a:lnTo>
                      <a:pt x="546" y="1344"/>
                    </a:lnTo>
                    <a:lnTo>
                      <a:pt x="560" y="1316"/>
                    </a:lnTo>
                    <a:lnTo>
                      <a:pt x="576" y="1290"/>
                    </a:lnTo>
                    <a:lnTo>
                      <a:pt x="594" y="1262"/>
                    </a:lnTo>
                    <a:lnTo>
                      <a:pt x="612" y="1236"/>
                    </a:lnTo>
                    <a:lnTo>
                      <a:pt x="632" y="1212"/>
                    </a:lnTo>
                    <a:lnTo>
                      <a:pt x="676" y="1162"/>
                    </a:lnTo>
                    <a:lnTo>
                      <a:pt x="724" y="1116"/>
                    </a:lnTo>
                    <a:lnTo>
                      <a:pt x="770" y="1072"/>
                    </a:lnTo>
                    <a:lnTo>
                      <a:pt x="816" y="1032"/>
                    </a:lnTo>
                    <a:lnTo>
                      <a:pt x="816" y="1032"/>
                    </a:lnTo>
                    <a:lnTo>
                      <a:pt x="838" y="1014"/>
                    </a:lnTo>
                    <a:lnTo>
                      <a:pt x="854" y="996"/>
                    </a:lnTo>
                    <a:lnTo>
                      <a:pt x="866" y="978"/>
                    </a:lnTo>
                    <a:lnTo>
                      <a:pt x="876" y="960"/>
                    </a:lnTo>
                    <a:lnTo>
                      <a:pt x="884" y="942"/>
                    </a:lnTo>
                    <a:lnTo>
                      <a:pt x="888" y="926"/>
                    </a:lnTo>
                    <a:lnTo>
                      <a:pt x="890" y="910"/>
                    </a:lnTo>
                    <a:lnTo>
                      <a:pt x="890" y="896"/>
                    </a:lnTo>
                    <a:lnTo>
                      <a:pt x="890" y="884"/>
                    </a:lnTo>
                    <a:lnTo>
                      <a:pt x="888" y="872"/>
                    </a:lnTo>
                    <a:lnTo>
                      <a:pt x="882" y="852"/>
                    </a:lnTo>
                    <a:lnTo>
                      <a:pt x="876" y="840"/>
                    </a:lnTo>
                    <a:lnTo>
                      <a:pt x="874" y="836"/>
                    </a:lnTo>
                    <a:lnTo>
                      <a:pt x="874" y="836"/>
                    </a:lnTo>
                    <a:lnTo>
                      <a:pt x="842" y="850"/>
                    </a:lnTo>
                    <a:lnTo>
                      <a:pt x="816" y="860"/>
                    </a:lnTo>
                    <a:lnTo>
                      <a:pt x="792" y="866"/>
                    </a:lnTo>
                    <a:lnTo>
                      <a:pt x="772" y="870"/>
                    </a:lnTo>
                    <a:lnTo>
                      <a:pt x="756" y="870"/>
                    </a:lnTo>
                    <a:lnTo>
                      <a:pt x="742" y="866"/>
                    </a:lnTo>
                    <a:lnTo>
                      <a:pt x="732" y="860"/>
                    </a:lnTo>
                    <a:lnTo>
                      <a:pt x="726" y="852"/>
                    </a:lnTo>
                    <a:lnTo>
                      <a:pt x="722" y="842"/>
                    </a:lnTo>
                    <a:lnTo>
                      <a:pt x="720" y="828"/>
                    </a:lnTo>
                    <a:lnTo>
                      <a:pt x="720" y="814"/>
                    </a:lnTo>
                    <a:lnTo>
                      <a:pt x="724" y="798"/>
                    </a:lnTo>
                    <a:lnTo>
                      <a:pt x="728" y="780"/>
                    </a:lnTo>
                    <a:lnTo>
                      <a:pt x="734" y="760"/>
                    </a:lnTo>
                    <a:lnTo>
                      <a:pt x="752" y="720"/>
                    </a:lnTo>
                    <a:lnTo>
                      <a:pt x="772" y="678"/>
                    </a:lnTo>
                    <a:lnTo>
                      <a:pt x="796" y="636"/>
                    </a:lnTo>
                    <a:lnTo>
                      <a:pt x="820" y="594"/>
                    </a:lnTo>
                    <a:lnTo>
                      <a:pt x="844" y="556"/>
                    </a:lnTo>
                    <a:lnTo>
                      <a:pt x="882" y="498"/>
                    </a:lnTo>
                    <a:lnTo>
                      <a:pt x="898" y="476"/>
                    </a:lnTo>
                    <a:lnTo>
                      <a:pt x="898" y="476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3" name="Group 189"/>
            <p:cNvGrpSpPr/>
            <p:nvPr/>
          </p:nvGrpSpPr>
          <p:grpSpPr>
            <a:xfrm>
              <a:off x="1" y="189385"/>
              <a:ext cx="9143999" cy="6668614"/>
              <a:chOff x="1" y="189385"/>
              <a:chExt cx="9143999" cy="6668614"/>
            </a:xfrm>
          </p:grpSpPr>
          <p:sp>
            <p:nvSpPr>
              <p:cNvPr id="82" name="Freeform 12"/>
              <p:cNvSpPr>
                <a:spLocks noChangeAspect="1"/>
              </p:cNvSpPr>
              <p:nvPr/>
            </p:nvSpPr>
            <p:spPr bwMode="auto">
              <a:xfrm rot="19954067">
                <a:off x="7722899" y="3726444"/>
                <a:ext cx="934359" cy="972946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5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" name="Freeform 20"/>
              <p:cNvSpPr>
                <a:spLocks noChangeAspect="1"/>
              </p:cNvSpPr>
              <p:nvPr/>
            </p:nvSpPr>
            <p:spPr bwMode="auto">
              <a:xfrm rot="12859877">
                <a:off x="6911677" y="5192992"/>
                <a:ext cx="658602" cy="1261468"/>
              </a:xfrm>
              <a:custGeom>
                <a:avLst/>
                <a:gdLst/>
                <a:ahLst/>
                <a:cxnLst>
                  <a:cxn ang="0">
                    <a:pos x="846" y="504"/>
                  </a:cxn>
                  <a:cxn ang="0">
                    <a:pos x="764" y="522"/>
                  </a:cxn>
                  <a:cxn ang="0">
                    <a:pos x="702" y="500"/>
                  </a:cxn>
                  <a:cxn ang="0">
                    <a:pos x="660" y="452"/>
                  </a:cxn>
                  <a:cxn ang="0">
                    <a:pos x="620" y="326"/>
                  </a:cxn>
                  <a:cxn ang="0">
                    <a:pos x="612" y="232"/>
                  </a:cxn>
                  <a:cxn ang="0">
                    <a:pos x="556" y="198"/>
                  </a:cxn>
                  <a:cxn ang="0">
                    <a:pos x="474" y="96"/>
                  </a:cxn>
                  <a:cxn ang="0">
                    <a:pos x="422" y="0"/>
                  </a:cxn>
                  <a:cxn ang="0">
                    <a:pos x="368" y="114"/>
                  </a:cxn>
                  <a:cxn ang="0">
                    <a:pos x="300" y="214"/>
                  </a:cxn>
                  <a:cxn ang="0">
                    <a:pos x="256" y="244"/>
                  </a:cxn>
                  <a:cxn ang="0">
                    <a:pos x="256" y="370"/>
                  </a:cxn>
                  <a:cxn ang="0">
                    <a:pos x="226" y="484"/>
                  </a:cxn>
                  <a:cxn ang="0">
                    <a:pos x="184" y="530"/>
                  </a:cxn>
                  <a:cxn ang="0">
                    <a:pos x="120" y="550"/>
                  </a:cxn>
                  <a:cxn ang="0">
                    <a:pos x="28" y="530"/>
                  </a:cxn>
                  <a:cxn ang="0">
                    <a:pos x="60" y="602"/>
                  </a:cxn>
                  <a:cxn ang="0">
                    <a:pos x="166" y="772"/>
                  </a:cxn>
                  <a:cxn ang="0">
                    <a:pos x="204" y="874"/>
                  </a:cxn>
                  <a:cxn ang="0">
                    <a:pos x="194" y="930"/>
                  </a:cxn>
                  <a:cxn ang="0">
                    <a:pos x="136" y="948"/>
                  </a:cxn>
                  <a:cxn ang="0">
                    <a:pos x="50" y="928"/>
                  </a:cxn>
                  <a:cxn ang="0">
                    <a:pos x="48" y="964"/>
                  </a:cxn>
                  <a:cxn ang="0">
                    <a:pos x="74" y="1006"/>
                  </a:cxn>
                  <a:cxn ang="0">
                    <a:pos x="144" y="1062"/>
                  </a:cxn>
                  <a:cxn ang="0">
                    <a:pos x="290" y="1168"/>
                  </a:cxn>
                  <a:cxn ang="0">
                    <a:pos x="418" y="1298"/>
                  </a:cxn>
                  <a:cxn ang="0">
                    <a:pos x="474" y="1394"/>
                  </a:cxn>
                  <a:cxn ang="0">
                    <a:pos x="468" y="1514"/>
                  </a:cxn>
                  <a:cxn ang="0">
                    <a:pos x="438" y="1640"/>
                  </a:cxn>
                  <a:cxn ang="0">
                    <a:pos x="398" y="1694"/>
                  </a:cxn>
                  <a:cxn ang="0">
                    <a:pos x="394" y="1704"/>
                  </a:cxn>
                  <a:cxn ang="0">
                    <a:pos x="416" y="1718"/>
                  </a:cxn>
                  <a:cxn ang="0">
                    <a:pos x="456" y="1712"/>
                  </a:cxn>
                  <a:cxn ang="0">
                    <a:pos x="472" y="1706"/>
                  </a:cxn>
                  <a:cxn ang="0">
                    <a:pos x="492" y="1662"/>
                  </a:cxn>
                  <a:cxn ang="0">
                    <a:pos x="512" y="1528"/>
                  </a:cxn>
                  <a:cxn ang="0">
                    <a:pos x="536" y="1370"/>
                  </a:cxn>
                  <a:cxn ang="0">
                    <a:pos x="594" y="1262"/>
                  </a:cxn>
                  <a:cxn ang="0">
                    <a:pos x="724" y="1116"/>
                  </a:cxn>
                  <a:cxn ang="0">
                    <a:pos x="838" y="1014"/>
                  </a:cxn>
                  <a:cxn ang="0">
                    <a:pos x="884" y="942"/>
                  </a:cxn>
                  <a:cxn ang="0">
                    <a:pos x="890" y="884"/>
                  </a:cxn>
                  <a:cxn ang="0">
                    <a:pos x="874" y="836"/>
                  </a:cxn>
                  <a:cxn ang="0">
                    <a:pos x="792" y="866"/>
                  </a:cxn>
                  <a:cxn ang="0">
                    <a:pos x="732" y="860"/>
                  </a:cxn>
                  <a:cxn ang="0">
                    <a:pos x="720" y="814"/>
                  </a:cxn>
                  <a:cxn ang="0">
                    <a:pos x="752" y="720"/>
                  </a:cxn>
                  <a:cxn ang="0">
                    <a:pos x="844" y="556"/>
                  </a:cxn>
                </a:cxnLst>
                <a:rect l="0" t="0" r="r" b="b"/>
                <a:pathLst>
                  <a:path w="898" h="1720">
                    <a:moveTo>
                      <a:pt x="898" y="476"/>
                    </a:moveTo>
                    <a:lnTo>
                      <a:pt x="898" y="476"/>
                    </a:lnTo>
                    <a:lnTo>
                      <a:pt x="872" y="492"/>
                    </a:lnTo>
                    <a:lnTo>
                      <a:pt x="846" y="504"/>
                    </a:lnTo>
                    <a:lnTo>
                      <a:pt x="824" y="512"/>
                    </a:lnTo>
                    <a:lnTo>
                      <a:pt x="802" y="518"/>
                    </a:lnTo>
                    <a:lnTo>
                      <a:pt x="782" y="520"/>
                    </a:lnTo>
                    <a:lnTo>
                      <a:pt x="764" y="522"/>
                    </a:lnTo>
                    <a:lnTo>
                      <a:pt x="746" y="520"/>
                    </a:lnTo>
                    <a:lnTo>
                      <a:pt x="730" y="514"/>
                    </a:lnTo>
                    <a:lnTo>
                      <a:pt x="716" y="508"/>
                    </a:lnTo>
                    <a:lnTo>
                      <a:pt x="702" y="500"/>
                    </a:lnTo>
                    <a:lnTo>
                      <a:pt x="690" y="490"/>
                    </a:lnTo>
                    <a:lnTo>
                      <a:pt x="680" y="480"/>
                    </a:lnTo>
                    <a:lnTo>
                      <a:pt x="670" y="466"/>
                    </a:lnTo>
                    <a:lnTo>
                      <a:pt x="660" y="452"/>
                    </a:lnTo>
                    <a:lnTo>
                      <a:pt x="646" y="422"/>
                    </a:lnTo>
                    <a:lnTo>
                      <a:pt x="634" y="390"/>
                    </a:lnTo>
                    <a:lnTo>
                      <a:pt x="626" y="358"/>
                    </a:lnTo>
                    <a:lnTo>
                      <a:pt x="620" y="326"/>
                    </a:lnTo>
                    <a:lnTo>
                      <a:pt x="616" y="296"/>
                    </a:lnTo>
                    <a:lnTo>
                      <a:pt x="612" y="250"/>
                    </a:lnTo>
                    <a:lnTo>
                      <a:pt x="612" y="232"/>
                    </a:lnTo>
                    <a:lnTo>
                      <a:pt x="612" y="232"/>
                    </a:lnTo>
                    <a:lnTo>
                      <a:pt x="598" y="228"/>
                    </a:lnTo>
                    <a:lnTo>
                      <a:pt x="584" y="222"/>
                    </a:lnTo>
                    <a:lnTo>
                      <a:pt x="570" y="210"/>
                    </a:lnTo>
                    <a:lnTo>
                      <a:pt x="556" y="198"/>
                    </a:lnTo>
                    <a:lnTo>
                      <a:pt x="540" y="184"/>
                    </a:lnTo>
                    <a:lnTo>
                      <a:pt x="526" y="168"/>
                    </a:lnTo>
                    <a:lnTo>
                      <a:pt x="498" y="132"/>
                    </a:lnTo>
                    <a:lnTo>
                      <a:pt x="474" y="96"/>
                    </a:lnTo>
                    <a:lnTo>
                      <a:pt x="452" y="62"/>
                    </a:lnTo>
                    <a:lnTo>
                      <a:pt x="424" y="14"/>
                    </a:lnTo>
                    <a:lnTo>
                      <a:pt x="424" y="14"/>
                    </a:lnTo>
                    <a:lnTo>
                      <a:pt x="422" y="0"/>
                    </a:lnTo>
                    <a:lnTo>
                      <a:pt x="422" y="0"/>
                    </a:lnTo>
                    <a:lnTo>
                      <a:pt x="406" y="34"/>
                    </a:lnTo>
                    <a:lnTo>
                      <a:pt x="390" y="70"/>
                    </a:lnTo>
                    <a:lnTo>
                      <a:pt x="368" y="114"/>
                    </a:lnTo>
                    <a:lnTo>
                      <a:pt x="342" y="156"/>
                    </a:lnTo>
                    <a:lnTo>
                      <a:pt x="328" y="178"/>
                    </a:lnTo>
                    <a:lnTo>
                      <a:pt x="314" y="196"/>
                    </a:lnTo>
                    <a:lnTo>
                      <a:pt x="300" y="214"/>
                    </a:lnTo>
                    <a:lnTo>
                      <a:pt x="286" y="228"/>
                    </a:lnTo>
                    <a:lnTo>
                      <a:pt x="270" y="238"/>
                    </a:lnTo>
                    <a:lnTo>
                      <a:pt x="256" y="244"/>
                    </a:lnTo>
                    <a:lnTo>
                      <a:pt x="256" y="244"/>
                    </a:lnTo>
                    <a:lnTo>
                      <a:pt x="258" y="262"/>
                    </a:lnTo>
                    <a:lnTo>
                      <a:pt x="260" y="308"/>
                    </a:lnTo>
                    <a:lnTo>
                      <a:pt x="260" y="338"/>
                    </a:lnTo>
                    <a:lnTo>
                      <a:pt x="256" y="370"/>
                    </a:lnTo>
                    <a:lnTo>
                      <a:pt x="252" y="404"/>
                    </a:lnTo>
                    <a:lnTo>
                      <a:pt x="244" y="438"/>
                    </a:lnTo>
                    <a:lnTo>
                      <a:pt x="234" y="468"/>
                    </a:lnTo>
                    <a:lnTo>
                      <a:pt x="226" y="484"/>
                    </a:lnTo>
                    <a:lnTo>
                      <a:pt x="218" y="496"/>
                    </a:lnTo>
                    <a:lnTo>
                      <a:pt x="208" y="510"/>
                    </a:lnTo>
                    <a:lnTo>
                      <a:pt x="198" y="520"/>
                    </a:lnTo>
                    <a:lnTo>
                      <a:pt x="184" y="530"/>
                    </a:lnTo>
                    <a:lnTo>
                      <a:pt x="172" y="538"/>
                    </a:lnTo>
                    <a:lnTo>
                      <a:pt x="156" y="544"/>
                    </a:lnTo>
                    <a:lnTo>
                      <a:pt x="140" y="548"/>
                    </a:lnTo>
                    <a:lnTo>
                      <a:pt x="120" y="550"/>
                    </a:lnTo>
                    <a:lnTo>
                      <a:pt x="100" y="550"/>
                    </a:lnTo>
                    <a:lnTo>
                      <a:pt x="78" y="546"/>
                    </a:lnTo>
                    <a:lnTo>
                      <a:pt x="54" y="540"/>
                    </a:lnTo>
                    <a:lnTo>
                      <a:pt x="28" y="530"/>
                    </a:lnTo>
                    <a:lnTo>
                      <a:pt x="0" y="518"/>
                    </a:lnTo>
                    <a:lnTo>
                      <a:pt x="0" y="518"/>
                    </a:lnTo>
                    <a:lnTo>
                      <a:pt x="18" y="542"/>
                    </a:lnTo>
                    <a:lnTo>
                      <a:pt x="60" y="602"/>
                    </a:lnTo>
                    <a:lnTo>
                      <a:pt x="88" y="640"/>
                    </a:lnTo>
                    <a:lnTo>
                      <a:pt x="116" y="682"/>
                    </a:lnTo>
                    <a:lnTo>
                      <a:pt x="142" y="728"/>
                    </a:lnTo>
                    <a:lnTo>
                      <a:pt x="166" y="772"/>
                    </a:lnTo>
                    <a:lnTo>
                      <a:pt x="186" y="816"/>
                    </a:lnTo>
                    <a:lnTo>
                      <a:pt x="194" y="836"/>
                    </a:lnTo>
                    <a:lnTo>
                      <a:pt x="200" y="856"/>
                    </a:lnTo>
                    <a:lnTo>
                      <a:pt x="204" y="874"/>
                    </a:lnTo>
                    <a:lnTo>
                      <a:pt x="206" y="892"/>
                    </a:lnTo>
                    <a:lnTo>
                      <a:pt x="204" y="906"/>
                    </a:lnTo>
                    <a:lnTo>
                      <a:pt x="202" y="920"/>
                    </a:lnTo>
                    <a:lnTo>
                      <a:pt x="194" y="930"/>
                    </a:lnTo>
                    <a:lnTo>
                      <a:pt x="186" y="940"/>
                    </a:lnTo>
                    <a:lnTo>
                      <a:pt x="172" y="946"/>
                    </a:lnTo>
                    <a:lnTo>
                      <a:pt x="156" y="948"/>
                    </a:lnTo>
                    <a:lnTo>
                      <a:pt x="136" y="948"/>
                    </a:lnTo>
                    <a:lnTo>
                      <a:pt x="112" y="946"/>
                    </a:lnTo>
                    <a:lnTo>
                      <a:pt x="82" y="940"/>
                    </a:lnTo>
                    <a:lnTo>
                      <a:pt x="50" y="928"/>
                    </a:lnTo>
                    <a:lnTo>
                      <a:pt x="50" y="928"/>
                    </a:lnTo>
                    <a:lnTo>
                      <a:pt x="48" y="932"/>
                    </a:lnTo>
                    <a:lnTo>
                      <a:pt x="46" y="938"/>
                    </a:lnTo>
                    <a:lnTo>
                      <a:pt x="44" y="948"/>
                    </a:lnTo>
                    <a:lnTo>
                      <a:pt x="48" y="964"/>
                    </a:lnTo>
                    <a:lnTo>
                      <a:pt x="52" y="972"/>
                    </a:lnTo>
                    <a:lnTo>
                      <a:pt x="56" y="982"/>
                    </a:lnTo>
                    <a:lnTo>
                      <a:pt x="64" y="994"/>
                    </a:lnTo>
                    <a:lnTo>
                      <a:pt x="74" y="1006"/>
                    </a:lnTo>
                    <a:lnTo>
                      <a:pt x="86" y="1018"/>
                    </a:lnTo>
                    <a:lnTo>
                      <a:pt x="102" y="1032"/>
                    </a:lnTo>
                    <a:lnTo>
                      <a:pt x="122" y="1046"/>
                    </a:lnTo>
                    <a:lnTo>
                      <a:pt x="144" y="1062"/>
                    </a:lnTo>
                    <a:lnTo>
                      <a:pt x="144" y="1062"/>
                    </a:lnTo>
                    <a:lnTo>
                      <a:pt x="192" y="1094"/>
                    </a:lnTo>
                    <a:lnTo>
                      <a:pt x="240" y="1130"/>
                    </a:lnTo>
                    <a:lnTo>
                      <a:pt x="290" y="1168"/>
                    </a:lnTo>
                    <a:lnTo>
                      <a:pt x="336" y="1208"/>
                    </a:lnTo>
                    <a:lnTo>
                      <a:pt x="380" y="1252"/>
                    </a:lnTo>
                    <a:lnTo>
                      <a:pt x="400" y="1274"/>
                    </a:lnTo>
                    <a:lnTo>
                      <a:pt x="418" y="1298"/>
                    </a:lnTo>
                    <a:lnTo>
                      <a:pt x="436" y="1320"/>
                    </a:lnTo>
                    <a:lnTo>
                      <a:pt x="450" y="1344"/>
                    </a:lnTo>
                    <a:lnTo>
                      <a:pt x="464" y="1370"/>
                    </a:lnTo>
                    <a:lnTo>
                      <a:pt x="474" y="1394"/>
                    </a:lnTo>
                    <a:lnTo>
                      <a:pt x="474" y="1394"/>
                    </a:lnTo>
                    <a:lnTo>
                      <a:pt x="474" y="1428"/>
                    </a:lnTo>
                    <a:lnTo>
                      <a:pt x="472" y="1470"/>
                    </a:lnTo>
                    <a:lnTo>
                      <a:pt x="468" y="1514"/>
                    </a:lnTo>
                    <a:lnTo>
                      <a:pt x="462" y="1558"/>
                    </a:lnTo>
                    <a:lnTo>
                      <a:pt x="452" y="1602"/>
                    </a:lnTo>
                    <a:lnTo>
                      <a:pt x="446" y="1622"/>
                    </a:lnTo>
                    <a:lnTo>
                      <a:pt x="438" y="1640"/>
                    </a:lnTo>
                    <a:lnTo>
                      <a:pt x="430" y="1658"/>
                    </a:lnTo>
                    <a:lnTo>
                      <a:pt x="422" y="1672"/>
                    </a:lnTo>
                    <a:lnTo>
                      <a:pt x="410" y="1686"/>
                    </a:lnTo>
                    <a:lnTo>
                      <a:pt x="398" y="1694"/>
                    </a:lnTo>
                    <a:lnTo>
                      <a:pt x="398" y="1694"/>
                    </a:lnTo>
                    <a:lnTo>
                      <a:pt x="396" y="1696"/>
                    </a:lnTo>
                    <a:lnTo>
                      <a:pt x="394" y="1700"/>
                    </a:lnTo>
                    <a:lnTo>
                      <a:pt x="394" y="1704"/>
                    </a:lnTo>
                    <a:lnTo>
                      <a:pt x="398" y="1710"/>
                    </a:lnTo>
                    <a:lnTo>
                      <a:pt x="398" y="1710"/>
                    </a:lnTo>
                    <a:lnTo>
                      <a:pt x="404" y="1714"/>
                    </a:lnTo>
                    <a:lnTo>
                      <a:pt x="416" y="1718"/>
                    </a:lnTo>
                    <a:lnTo>
                      <a:pt x="424" y="1720"/>
                    </a:lnTo>
                    <a:lnTo>
                      <a:pt x="434" y="1720"/>
                    </a:lnTo>
                    <a:lnTo>
                      <a:pt x="444" y="1718"/>
                    </a:lnTo>
                    <a:lnTo>
                      <a:pt x="456" y="1712"/>
                    </a:lnTo>
                    <a:lnTo>
                      <a:pt x="456" y="1712"/>
                    </a:lnTo>
                    <a:lnTo>
                      <a:pt x="460" y="1708"/>
                    </a:lnTo>
                    <a:lnTo>
                      <a:pt x="466" y="1708"/>
                    </a:lnTo>
                    <a:lnTo>
                      <a:pt x="472" y="1706"/>
                    </a:lnTo>
                    <a:lnTo>
                      <a:pt x="478" y="1698"/>
                    </a:lnTo>
                    <a:lnTo>
                      <a:pt x="478" y="1698"/>
                    </a:lnTo>
                    <a:lnTo>
                      <a:pt x="484" y="1684"/>
                    </a:lnTo>
                    <a:lnTo>
                      <a:pt x="492" y="1662"/>
                    </a:lnTo>
                    <a:lnTo>
                      <a:pt x="498" y="1638"/>
                    </a:lnTo>
                    <a:lnTo>
                      <a:pt x="502" y="1606"/>
                    </a:lnTo>
                    <a:lnTo>
                      <a:pt x="508" y="1570"/>
                    </a:lnTo>
                    <a:lnTo>
                      <a:pt x="512" y="1528"/>
                    </a:lnTo>
                    <a:lnTo>
                      <a:pt x="520" y="1426"/>
                    </a:lnTo>
                    <a:lnTo>
                      <a:pt x="520" y="1426"/>
                    </a:lnTo>
                    <a:lnTo>
                      <a:pt x="526" y="1398"/>
                    </a:lnTo>
                    <a:lnTo>
                      <a:pt x="536" y="1370"/>
                    </a:lnTo>
                    <a:lnTo>
                      <a:pt x="546" y="1344"/>
                    </a:lnTo>
                    <a:lnTo>
                      <a:pt x="560" y="1316"/>
                    </a:lnTo>
                    <a:lnTo>
                      <a:pt x="576" y="1290"/>
                    </a:lnTo>
                    <a:lnTo>
                      <a:pt x="594" y="1262"/>
                    </a:lnTo>
                    <a:lnTo>
                      <a:pt x="612" y="1236"/>
                    </a:lnTo>
                    <a:lnTo>
                      <a:pt x="632" y="1212"/>
                    </a:lnTo>
                    <a:lnTo>
                      <a:pt x="676" y="1162"/>
                    </a:lnTo>
                    <a:lnTo>
                      <a:pt x="724" y="1116"/>
                    </a:lnTo>
                    <a:lnTo>
                      <a:pt x="770" y="1072"/>
                    </a:lnTo>
                    <a:lnTo>
                      <a:pt x="816" y="1032"/>
                    </a:lnTo>
                    <a:lnTo>
                      <a:pt x="816" y="1032"/>
                    </a:lnTo>
                    <a:lnTo>
                      <a:pt x="838" y="1014"/>
                    </a:lnTo>
                    <a:lnTo>
                      <a:pt x="854" y="996"/>
                    </a:lnTo>
                    <a:lnTo>
                      <a:pt x="866" y="978"/>
                    </a:lnTo>
                    <a:lnTo>
                      <a:pt x="876" y="960"/>
                    </a:lnTo>
                    <a:lnTo>
                      <a:pt x="884" y="942"/>
                    </a:lnTo>
                    <a:lnTo>
                      <a:pt x="888" y="926"/>
                    </a:lnTo>
                    <a:lnTo>
                      <a:pt x="890" y="910"/>
                    </a:lnTo>
                    <a:lnTo>
                      <a:pt x="890" y="896"/>
                    </a:lnTo>
                    <a:lnTo>
                      <a:pt x="890" y="884"/>
                    </a:lnTo>
                    <a:lnTo>
                      <a:pt x="888" y="872"/>
                    </a:lnTo>
                    <a:lnTo>
                      <a:pt x="882" y="852"/>
                    </a:lnTo>
                    <a:lnTo>
                      <a:pt x="876" y="840"/>
                    </a:lnTo>
                    <a:lnTo>
                      <a:pt x="874" y="836"/>
                    </a:lnTo>
                    <a:lnTo>
                      <a:pt x="874" y="836"/>
                    </a:lnTo>
                    <a:lnTo>
                      <a:pt x="842" y="850"/>
                    </a:lnTo>
                    <a:lnTo>
                      <a:pt x="816" y="860"/>
                    </a:lnTo>
                    <a:lnTo>
                      <a:pt x="792" y="866"/>
                    </a:lnTo>
                    <a:lnTo>
                      <a:pt x="772" y="870"/>
                    </a:lnTo>
                    <a:lnTo>
                      <a:pt x="756" y="870"/>
                    </a:lnTo>
                    <a:lnTo>
                      <a:pt x="742" y="866"/>
                    </a:lnTo>
                    <a:lnTo>
                      <a:pt x="732" y="860"/>
                    </a:lnTo>
                    <a:lnTo>
                      <a:pt x="726" y="852"/>
                    </a:lnTo>
                    <a:lnTo>
                      <a:pt x="722" y="842"/>
                    </a:lnTo>
                    <a:lnTo>
                      <a:pt x="720" y="828"/>
                    </a:lnTo>
                    <a:lnTo>
                      <a:pt x="720" y="814"/>
                    </a:lnTo>
                    <a:lnTo>
                      <a:pt x="724" y="798"/>
                    </a:lnTo>
                    <a:lnTo>
                      <a:pt x="728" y="780"/>
                    </a:lnTo>
                    <a:lnTo>
                      <a:pt x="734" y="760"/>
                    </a:lnTo>
                    <a:lnTo>
                      <a:pt x="752" y="720"/>
                    </a:lnTo>
                    <a:lnTo>
                      <a:pt x="772" y="678"/>
                    </a:lnTo>
                    <a:lnTo>
                      <a:pt x="796" y="636"/>
                    </a:lnTo>
                    <a:lnTo>
                      <a:pt x="820" y="594"/>
                    </a:lnTo>
                    <a:lnTo>
                      <a:pt x="844" y="556"/>
                    </a:lnTo>
                    <a:lnTo>
                      <a:pt x="882" y="498"/>
                    </a:lnTo>
                    <a:lnTo>
                      <a:pt x="898" y="476"/>
                    </a:lnTo>
                    <a:lnTo>
                      <a:pt x="898" y="476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20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" name="Freeform 12"/>
              <p:cNvSpPr>
                <a:spLocks noChangeAspect="1"/>
              </p:cNvSpPr>
              <p:nvPr/>
            </p:nvSpPr>
            <p:spPr bwMode="auto">
              <a:xfrm rot="1886122">
                <a:off x="7260150" y="2458059"/>
                <a:ext cx="819391" cy="853231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5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" name="Freeform 16"/>
              <p:cNvSpPr>
                <a:spLocks noChangeAspect="1"/>
              </p:cNvSpPr>
              <p:nvPr/>
            </p:nvSpPr>
            <p:spPr bwMode="auto">
              <a:xfrm rot="19458545">
                <a:off x="8145717" y="189385"/>
                <a:ext cx="644376" cy="985678"/>
              </a:xfrm>
              <a:custGeom>
                <a:avLst/>
                <a:gdLst/>
                <a:ahLst/>
                <a:cxnLst>
                  <a:cxn ang="0">
                    <a:pos x="942" y="650"/>
                  </a:cxn>
                  <a:cxn ang="0">
                    <a:pos x="932" y="564"/>
                  </a:cxn>
                  <a:cxn ang="0">
                    <a:pos x="906" y="552"/>
                  </a:cxn>
                  <a:cxn ang="0">
                    <a:pos x="752" y="596"/>
                  </a:cxn>
                  <a:cxn ang="0">
                    <a:pos x="706" y="618"/>
                  </a:cxn>
                  <a:cxn ang="0">
                    <a:pos x="654" y="660"/>
                  </a:cxn>
                  <a:cxn ang="0">
                    <a:pos x="650" y="654"/>
                  </a:cxn>
                  <a:cxn ang="0">
                    <a:pos x="744" y="506"/>
                  </a:cxn>
                  <a:cxn ang="0">
                    <a:pos x="744" y="390"/>
                  </a:cxn>
                  <a:cxn ang="0">
                    <a:pos x="702" y="264"/>
                  </a:cxn>
                  <a:cxn ang="0">
                    <a:pos x="594" y="224"/>
                  </a:cxn>
                  <a:cxn ang="0">
                    <a:pos x="498" y="116"/>
                  </a:cxn>
                  <a:cxn ang="0">
                    <a:pos x="472" y="8"/>
                  </a:cxn>
                  <a:cxn ang="0">
                    <a:pos x="470" y="8"/>
                  </a:cxn>
                  <a:cxn ang="0">
                    <a:pos x="444" y="116"/>
                  </a:cxn>
                  <a:cxn ang="0">
                    <a:pos x="350" y="224"/>
                  </a:cxn>
                  <a:cxn ang="0">
                    <a:pos x="240" y="264"/>
                  </a:cxn>
                  <a:cxn ang="0">
                    <a:pos x="198" y="390"/>
                  </a:cxn>
                  <a:cxn ang="0">
                    <a:pos x="198" y="506"/>
                  </a:cxn>
                  <a:cxn ang="0">
                    <a:pos x="292" y="654"/>
                  </a:cxn>
                  <a:cxn ang="0">
                    <a:pos x="288" y="660"/>
                  </a:cxn>
                  <a:cxn ang="0">
                    <a:pos x="240" y="622"/>
                  </a:cxn>
                  <a:cxn ang="0">
                    <a:pos x="180" y="592"/>
                  </a:cxn>
                  <a:cxn ang="0">
                    <a:pos x="30" y="552"/>
                  </a:cxn>
                  <a:cxn ang="0">
                    <a:pos x="8" y="576"/>
                  </a:cxn>
                  <a:cxn ang="0">
                    <a:pos x="8" y="692"/>
                  </a:cxn>
                  <a:cxn ang="0">
                    <a:pos x="22" y="740"/>
                  </a:cxn>
                  <a:cxn ang="0">
                    <a:pos x="52" y="782"/>
                  </a:cxn>
                  <a:cxn ang="0">
                    <a:pos x="88" y="804"/>
                  </a:cxn>
                  <a:cxn ang="0">
                    <a:pos x="150" y="840"/>
                  </a:cxn>
                  <a:cxn ang="0">
                    <a:pos x="178" y="912"/>
                  </a:cxn>
                  <a:cxn ang="0">
                    <a:pos x="106" y="1008"/>
                  </a:cxn>
                  <a:cxn ang="0">
                    <a:pos x="174" y="1016"/>
                  </a:cxn>
                  <a:cxn ang="0">
                    <a:pos x="274" y="1056"/>
                  </a:cxn>
                  <a:cxn ang="0">
                    <a:pos x="346" y="1062"/>
                  </a:cxn>
                  <a:cxn ang="0">
                    <a:pos x="444" y="1020"/>
                  </a:cxn>
                  <a:cxn ang="0">
                    <a:pos x="430" y="1246"/>
                  </a:cxn>
                  <a:cxn ang="0">
                    <a:pos x="386" y="1382"/>
                  </a:cxn>
                  <a:cxn ang="0">
                    <a:pos x="352" y="1416"/>
                  </a:cxn>
                  <a:cxn ang="0">
                    <a:pos x="354" y="1432"/>
                  </a:cxn>
                  <a:cxn ang="0">
                    <a:pos x="386" y="1444"/>
                  </a:cxn>
                  <a:cxn ang="0">
                    <a:pos x="428" y="1430"/>
                  </a:cxn>
                  <a:cxn ang="0">
                    <a:pos x="448" y="1418"/>
                  </a:cxn>
                  <a:cxn ang="0">
                    <a:pos x="488" y="1236"/>
                  </a:cxn>
                  <a:cxn ang="0">
                    <a:pos x="516" y="1030"/>
                  </a:cxn>
                  <a:cxn ang="0">
                    <a:pos x="616" y="1064"/>
                  </a:cxn>
                  <a:cxn ang="0">
                    <a:pos x="682" y="1050"/>
                  </a:cxn>
                  <a:cxn ang="0">
                    <a:pos x="790" y="1012"/>
                  </a:cxn>
                  <a:cxn ang="0">
                    <a:pos x="810" y="988"/>
                  </a:cxn>
                  <a:cxn ang="0">
                    <a:pos x="764" y="896"/>
                  </a:cxn>
                  <a:cxn ang="0">
                    <a:pos x="804" y="830"/>
                  </a:cxn>
                  <a:cxn ang="0">
                    <a:pos x="868" y="798"/>
                  </a:cxn>
                  <a:cxn ang="0">
                    <a:pos x="902" y="772"/>
                  </a:cxn>
                  <a:cxn ang="0">
                    <a:pos x="924" y="732"/>
                  </a:cxn>
                </a:cxnLst>
                <a:rect l="0" t="0" r="r" b="b"/>
                <a:pathLst>
                  <a:path w="944" h="1444">
                    <a:moveTo>
                      <a:pt x="924" y="732"/>
                    </a:moveTo>
                    <a:lnTo>
                      <a:pt x="924" y="732"/>
                    </a:lnTo>
                    <a:lnTo>
                      <a:pt x="932" y="706"/>
                    </a:lnTo>
                    <a:lnTo>
                      <a:pt x="938" y="678"/>
                    </a:lnTo>
                    <a:lnTo>
                      <a:pt x="942" y="650"/>
                    </a:lnTo>
                    <a:lnTo>
                      <a:pt x="944" y="622"/>
                    </a:lnTo>
                    <a:lnTo>
                      <a:pt x="942" y="598"/>
                    </a:lnTo>
                    <a:lnTo>
                      <a:pt x="938" y="578"/>
                    </a:lnTo>
                    <a:lnTo>
                      <a:pt x="934" y="570"/>
                    </a:lnTo>
                    <a:lnTo>
                      <a:pt x="932" y="564"/>
                    </a:lnTo>
                    <a:lnTo>
                      <a:pt x="926" y="558"/>
                    </a:lnTo>
                    <a:lnTo>
                      <a:pt x="922" y="556"/>
                    </a:lnTo>
                    <a:lnTo>
                      <a:pt x="922" y="556"/>
                    </a:lnTo>
                    <a:lnTo>
                      <a:pt x="916" y="554"/>
                    </a:lnTo>
                    <a:lnTo>
                      <a:pt x="906" y="552"/>
                    </a:lnTo>
                    <a:lnTo>
                      <a:pt x="886" y="554"/>
                    </a:lnTo>
                    <a:lnTo>
                      <a:pt x="862" y="558"/>
                    </a:lnTo>
                    <a:lnTo>
                      <a:pt x="838" y="566"/>
                    </a:lnTo>
                    <a:lnTo>
                      <a:pt x="788" y="582"/>
                    </a:lnTo>
                    <a:lnTo>
                      <a:pt x="752" y="596"/>
                    </a:lnTo>
                    <a:lnTo>
                      <a:pt x="752" y="596"/>
                    </a:lnTo>
                    <a:lnTo>
                      <a:pt x="750" y="596"/>
                    </a:lnTo>
                    <a:lnTo>
                      <a:pt x="750" y="596"/>
                    </a:lnTo>
                    <a:lnTo>
                      <a:pt x="726" y="608"/>
                    </a:lnTo>
                    <a:lnTo>
                      <a:pt x="706" y="618"/>
                    </a:lnTo>
                    <a:lnTo>
                      <a:pt x="692" y="630"/>
                    </a:lnTo>
                    <a:lnTo>
                      <a:pt x="678" y="638"/>
                    </a:lnTo>
                    <a:lnTo>
                      <a:pt x="662" y="654"/>
                    </a:lnTo>
                    <a:lnTo>
                      <a:pt x="658" y="658"/>
                    </a:lnTo>
                    <a:lnTo>
                      <a:pt x="654" y="660"/>
                    </a:lnTo>
                    <a:lnTo>
                      <a:pt x="654" y="660"/>
                    </a:lnTo>
                    <a:lnTo>
                      <a:pt x="650" y="660"/>
                    </a:lnTo>
                    <a:lnTo>
                      <a:pt x="648" y="658"/>
                    </a:lnTo>
                    <a:lnTo>
                      <a:pt x="650" y="654"/>
                    </a:lnTo>
                    <a:lnTo>
                      <a:pt x="650" y="654"/>
                    </a:lnTo>
                    <a:lnTo>
                      <a:pt x="660" y="638"/>
                    </a:lnTo>
                    <a:lnTo>
                      <a:pt x="724" y="548"/>
                    </a:lnTo>
                    <a:lnTo>
                      <a:pt x="724" y="548"/>
                    </a:lnTo>
                    <a:lnTo>
                      <a:pt x="736" y="528"/>
                    </a:lnTo>
                    <a:lnTo>
                      <a:pt x="744" y="506"/>
                    </a:lnTo>
                    <a:lnTo>
                      <a:pt x="748" y="484"/>
                    </a:lnTo>
                    <a:lnTo>
                      <a:pt x="750" y="462"/>
                    </a:lnTo>
                    <a:lnTo>
                      <a:pt x="750" y="438"/>
                    </a:lnTo>
                    <a:lnTo>
                      <a:pt x="748" y="414"/>
                    </a:lnTo>
                    <a:lnTo>
                      <a:pt x="744" y="390"/>
                    </a:lnTo>
                    <a:lnTo>
                      <a:pt x="740" y="368"/>
                    </a:lnTo>
                    <a:lnTo>
                      <a:pt x="728" y="328"/>
                    </a:lnTo>
                    <a:lnTo>
                      <a:pt x="716" y="294"/>
                    </a:lnTo>
                    <a:lnTo>
                      <a:pt x="702" y="264"/>
                    </a:lnTo>
                    <a:lnTo>
                      <a:pt x="702" y="264"/>
                    </a:lnTo>
                    <a:lnTo>
                      <a:pt x="680" y="260"/>
                    </a:lnTo>
                    <a:lnTo>
                      <a:pt x="660" y="254"/>
                    </a:lnTo>
                    <a:lnTo>
                      <a:pt x="642" y="248"/>
                    </a:lnTo>
                    <a:lnTo>
                      <a:pt x="624" y="240"/>
                    </a:lnTo>
                    <a:lnTo>
                      <a:pt x="594" y="224"/>
                    </a:lnTo>
                    <a:lnTo>
                      <a:pt x="566" y="204"/>
                    </a:lnTo>
                    <a:lnTo>
                      <a:pt x="544" y="184"/>
                    </a:lnTo>
                    <a:lnTo>
                      <a:pt x="526" y="162"/>
                    </a:lnTo>
                    <a:lnTo>
                      <a:pt x="510" y="138"/>
                    </a:lnTo>
                    <a:lnTo>
                      <a:pt x="498" y="116"/>
                    </a:lnTo>
                    <a:lnTo>
                      <a:pt x="490" y="92"/>
                    </a:lnTo>
                    <a:lnTo>
                      <a:pt x="482" y="72"/>
                    </a:lnTo>
                    <a:lnTo>
                      <a:pt x="478" y="52"/>
                    </a:lnTo>
                    <a:lnTo>
                      <a:pt x="474" y="34"/>
                    </a:lnTo>
                    <a:lnTo>
                      <a:pt x="472" y="8"/>
                    </a:lnTo>
                    <a:lnTo>
                      <a:pt x="472" y="0"/>
                    </a:lnTo>
                    <a:lnTo>
                      <a:pt x="472" y="2"/>
                    </a:lnTo>
                    <a:lnTo>
                      <a:pt x="472" y="0"/>
                    </a:lnTo>
                    <a:lnTo>
                      <a:pt x="472" y="0"/>
                    </a:lnTo>
                    <a:lnTo>
                      <a:pt x="470" y="8"/>
                    </a:lnTo>
                    <a:lnTo>
                      <a:pt x="468" y="34"/>
                    </a:lnTo>
                    <a:lnTo>
                      <a:pt x="466" y="52"/>
                    </a:lnTo>
                    <a:lnTo>
                      <a:pt x="460" y="72"/>
                    </a:lnTo>
                    <a:lnTo>
                      <a:pt x="454" y="92"/>
                    </a:lnTo>
                    <a:lnTo>
                      <a:pt x="444" y="116"/>
                    </a:lnTo>
                    <a:lnTo>
                      <a:pt x="432" y="138"/>
                    </a:lnTo>
                    <a:lnTo>
                      <a:pt x="418" y="162"/>
                    </a:lnTo>
                    <a:lnTo>
                      <a:pt x="398" y="184"/>
                    </a:lnTo>
                    <a:lnTo>
                      <a:pt x="376" y="204"/>
                    </a:lnTo>
                    <a:lnTo>
                      <a:pt x="350" y="224"/>
                    </a:lnTo>
                    <a:lnTo>
                      <a:pt x="318" y="240"/>
                    </a:lnTo>
                    <a:lnTo>
                      <a:pt x="300" y="248"/>
                    </a:lnTo>
                    <a:lnTo>
                      <a:pt x="282" y="254"/>
                    </a:lnTo>
                    <a:lnTo>
                      <a:pt x="262" y="260"/>
                    </a:lnTo>
                    <a:lnTo>
                      <a:pt x="240" y="264"/>
                    </a:lnTo>
                    <a:lnTo>
                      <a:pt x="240" y="264"/>
                    </a:lnTo>
                    <a:lnTo>
                      <a:pt x="226" y="294"/>
                    </a:lnTo>
                    <a:lnTo>
                      <a:pt x="214" y="328"/>
                    </a:lnTo>
                    <a:lnTo>
                      <a:pt x="202" y="368"/>
                    </a:lnTo>
                    <a:lnTo>
                      <a:pt x="198" y="390"/>
                    </a:lnTo>
                    <a:lnTo>
                      <a:pt x="194" y="414"/>
                    </a:lnTo>
                    <a:lnTo>
                      <a:pt x="192" y="438"/>
                    </a:lnTo>
                    <a:lnTo>
                      <a:pt x="192" y="462"/>
                    </a:lnTo>
                    <a:lnTo>
                      <a:pt x="194" y="484"/>
                    </a:lnTo>
                    <a:lnTo>
                      <a:pt x="198" y="506"/>
                    </a:lnTo>
                    <a:lnTo>
                      <a:pt x="208" y="528"/>
                    </a:lnTo>
                    <a:lnTo>
                      <a:pt x="218" y="548"/>
                    </a:lnTo>
                    <a:lnTo>
                      <a:pt x="218" y="548"/>
                    </a:lnTo>
                    <a:lnTo>
                      <a:pt x="282" y="638"/>
                    </a:lnTo>
                    <a:lnTo>
                      <a:pt x="292" y="654"/>
                    </a:lnTo>
                    <a:lnTo>
                      <a:pt x="292" y="654"/>
                    </a:lnTo>
                    <a:lnTo>
                      <a:pt x="294" y="658"/>
                    </a:lnTo>
                    <a:lnTo>
                      <a:pt x="292" y="660"/>
                    </a:lnTo>
                    <a:lnTo>
                      <a:pt x="288" y="660"/>
                    </a:lnTo>
                    <a:lnTo>
                      <a:pt x="288" y="660"/>
                    </a:lnTo>
                    <a:lnTo>
                      <a:pt x="284" y="658"/>
                    </a:lnTo>
                    <a:lnTo>
                      <a:pt x="280" y="654"/>
                    </a:lnTo>
                    <a:lnTo>
                      <a:pt x="266" y="640"/>
                    </a:lnTo>
                    <a:lnTo>
                      <a:pt x="254" y="632"/>
                    </a:lnTo>
                    <a:lnTo>
                      <a:pt x="240" y="622"/>
                    </a:lnTo>
                    <a:lnTo>
                      <a:pt x="224" y="612"/>
                    </a:lnTo>
                    <a:lnTo>
                      <a:pt x="202" y="602"/>
                    </a:lnTo>
                    <a:lnTo>
                      <a:pt x="202" y="600"/>
                    </a:lnTo>
                    <a:lnTo>
                      <a:pt x="202" y="600"/>
                    </a:lnTo>
                    <a:lnTo>
                      <a:pt x="180" y="592"/>
                    </a:lnTo>
                    <a:lnTo>
                      <a:pt x="126" y="572"/>
                    </a:lnTo>
                    <a:lnTo>
                      <a:pt x="96" y="562"/>
                    </a:lnTo>
                    <a:lnTo>
                      <a:pt x="66" y="556"/>
                    </a:lnTo>
                    <a:lnTo>
                      <a:pt x="42" y="552"/>
                    </a:lnTo>
                    <a:lnTo>
                      <a:pt x="30" y="552"/>
                    </a:lnTo>
                    <a:lnTo>
                      <a:pt x="22" y="556"/>
                    </a:lnTo>
                    <a:lnTo>
                      <a:pt x="22" y="556"/>
                    </a:lnTo>
                    <a:lnTo>
                      <a:pt x="18" y="558"/>
                    </a:lnTo>
                    <a:lnTo>
                      <a:pt x="14" y="562"/>
                    </a:lnTo>
                    <a:lnTo>
                      <a:pt x="8" y="576"/>
                    </a:lnTo>
                    <a:lnTo>
                      <a:pt x="2" y="594"/>
                    </a:lnTo>
                    <a:lnTo>
                      <a:pt x="0" y="616"/>
                    </a:lnTo>
                    <a:lnTo>
                      <a:pt x="2" y="640"/>
                    </a:lnTo>
                    <a:lnTo>
                      <a:pt x="4" y="666"/>
                    </a:lnTo>
                    <a:lnTo>
                      <a:pt x="8" y="692"/>
                    </a:lnTo>
                    <a:lnTo>
                      <a:pt x="16" y="718"/>
                    </a:lnTo>
                    <a:lnTo>
                      <a:pt x="16" y="718"/>
                    </a:lnTo>
                    <a:lnTo>
                      <a:pt x="16" y="726"/>
                    </a:lnTo>
                    <a:lnTo>
                      <a:pt x="16" y="726"/>
                    </a:lnTo>
                    <a:lnTo>
                      <a:pt x="22" y="740"/>
                    </a:lnTo>
                    <a:lnTo>
                      <a:pt x="30" y="754"/>
                    </a:lnTo>
                    <a:lnTo>
                      <a:pt x="38" y="768"/>
                    </a:lnTo>
                    <a:lnTo>
                      <a:pt x="50" y="782"/>
                    </a:lnTo>
                    <a:lnTo>
                      <a:pt x="50" y="782"/>
                    </a:lnTo>
                    <a:lnTo>
                      <a:pt x="52" y="782"/>
                    </a:lnTo>
                    <a:lnTo>
                      <a:pt x="52" y="782"/>
                    </a:lnTo>
                    <a:lnTo>
                      <a:pt x="60" y="790"/>
                    </a:lnTo>
                    <a:lnTo>
                      <a:pt x="70" y="796"/>
                    </a:lnTo>
                    <a:lnTo>
                      <a:pt x="78" y="800"/>
                    </a:lnTo>
                    <a:lnTo>
                      <a:pt x="88" y="804"/>
                    </a:lnTo>
                    <a:lnTo>
                      <a:pt x="88" y="804"/>
                    </a:lnTo>
                    <a:lnTo>
                      <a:pt x="104" y="808"/>
                    </a:lnTo>
                    <a:lnTo>
                      <a:pt x="128" y="822"/>
                    </a:lnTo>
                    <a:lnTo>
                      <a:pt x="138" y="830"/>
                    </a:lnTo>
                    <a:lnTo>
                      <a:pt x="150" y="840"/>
                    </a:lnTo>
                    <a:lnTo>
                      <a:pt x="160" y="852"/>
                    </a:lnTo>
                    <a:lnTo>
                      <a:pt x="168" y="866"/>
                    </a:lnTo>
                    <a:lnTo>
                      <a:pt x="176" y="880"/>
                    </a:lnTo>
                    <a:lnTo>
                      <a:pt x="178" y="896"/>
                    </a:lnTo>
                    <a:lnTo>
                      <a:pt x="178" y="912"/>
                    </a:lnTo>
                    <a:lnTo>
                      <a:pt x="174" y="930"/>
                    </a:lnTo>
                    <a:lnTo>
                      <a:pt x="166" y="948"/>
                    </a:lnTo>
                    <a:lnTo>
                      <a:pt x="152" y="968"/>
                    </a:lnTo>
                    <a:lnTo>
                      <a:pt x="132" y="988"/>
                    </a:lnTo>
                    <a:lnTo>
                      <a:pt x="106" y="1008"/>
                    </a:lnTo>
                    <a:lnTo>
                      <a:pt x="106" y="1008"/>
                    </a:lnTo>
                    <a:lnTo>
                      <a:pt x="118" y="1008"/>
                    </a:lnTo>
                    <a:lnTo>
                      <a:pt x="132" y="1008"/>
                    </a:lnTo>
                    <a:lnTo>
                      <a:pt x="152" y="1012"/>
                    </a:lnTo>
                    <a:lnTo>
                      <a:pt x="174" y="1016"/>
                    </a:lnTo>
                    <a:lnTo>
                      <a:pt x="202" y="1024"/>
                    </a:lnTo>
                    <a:lnTo>
                      <a:pt x="230" y="1034"/>
                    </a:lnTo>
                    <a:lnTo>
                      <a:pt x="260" y="1050"/>
                    </a:lnTo>
                    <a:lnTo>
                      <a:pt x="260" y="1050"/>
                    </a:lnTo>
                    <a:lnTo>
                      <a:pt x="274" y="1056"/>
                    </a:lnTo>
                    <a:lnTo>
                      <a:pt x="288" y="1060"/>
                    </a:lnTo>
                    <a:lnTo>
                      <a:pt x="304" y="1064"/>
                    </a:lnTo>
                    <a:lnTo>
                      <a:pt x="318" y="1064"/>
                    </a:lnTo>
                    <a:lnTo>
                      <a:pt x="332" y="1064"/>
                    </a:lnTo>
                    <a:lnTo>
                      <a:pt x="346" y="1062"/>
                    </a:lnTo>
                    <a:lnTo>
                      <a:pt x="372" y="1056"/>
                    </a:lnTo>
                    <a:lnTo>
                      <a:pt x="396" y="1046"/>
                    </a:lnTo>
                    <a:lnTo>
                      <a:pt x="418" y="1036"/>
                    </a:lnTo>
                    <a:lnTo>
                      <a:pt x="444" y="1020"/>
                    </a:lnTo>
                    <a:lnTo>
                      <a:pt x="444" y="1020"/>
                    </a:lnTo>
                    <a:lnTo>
                      <a:pt x="444" y="1050"/>
                    </a:lnTo>
                    <a:lnTo>
                      <a:pt x="444" y="1096"/>
                    </a:lnTo>
                    <a:lnTo>
                      <a:pt x="442" y="1152"/>
                    </a:lnTo>
                    <a:lnTo>
                      <a:pt x="436" y="1214"/>
                    </a:lnTo>
                    <a:lnTo>
                      <a:pt x="430" y="1246"/>
                    </a:lnTo>
                    <a:lnTo>
                      <a:pt x="424" y="1276"/>
                    </a:lnTo>
                    <a:lnTo>
                      <a:pt x="418" y="1306"/>
                    </a:lnTo>
                    <a:lnTo>
                      <a:pt x="408" y="1334"/>
                    </a:lnTo>
                    <a:lnTo>
                      <a:pt x="398" y="1360"/>
                    </a:lnTo>
                    <a:lnTo>
                      <a:pt x="386" y="1382"/>
                    </a:lnTo>
                    <a:lnTo>
                      <a:pt x="372" y="1400"/>
                    </a:lnTo>
                    <a:lnTo>
                      <a:pt x="364" y="1408"/>
                    </a:lnTo>
                    <a:lnTo>
                      <a:pt x="356" y="1414"/>
                    </a:lnTo>
                    <a:lnTo>
                      <a:pt x="356" y="1414"/>
                    </a:lnTo>
                    <a:lnTo>
                      <a:pt x="352" y="1416"/>
                    </a:lnTo>
                    <a:lnTo>
                      <a:pt x="350" y="1420"/>
                    </a:lnTo>
                    <a:lnTo>
                      <a:pt x="348" y="1422"/>
                    </a:lnTo>
                    <a:lnTo>
                      <a:pt x="350" y="1426"/>
                    </a:lnTo>
                    <a:lnTo>
                      <a:pt x="352" y="1428"/>
                    </a:lnTo>
                    <a:lnTo>
                      <a:pt x="354" y="1432"/>
                    </a:lnTo>
                    <a:lnTo>
                      <a:pt x="354" y="1432"/>
                    </a:lnTo>
                    <a:lnTo>
                      <a:pt x="362" y="1438"/>
                    </a:lnTo>
                    <a:lnTo>
                      <a:pt x="368" y="1440"/>
                    </a:lnTo>
                    <a:lnTo>
                      <a:pt x="376" y="1444"/>
                    </a:lnTo>
                    <a:lnTo>
                      <a:pt x="386" y="1444"/>
                    </a:lnTo>
                    <a:lnTo>
                      <a:pt x="398" y="1444"/>
                    </a:lnTo>
                    <a:lnTo>
                      <a:pt x="410" y="1440"/>
                    </a:lnTo>
                    <a:lnTo>
                      <a:pt x="422" y="1434"/>
                    </a:lnTo>
                    <a:lnTo>
                      <a:pt x="422" y="1434"/>
                    </a:lnTo>
                    <a:lnTo>
                      <a:pt x="428" y="1430"/>
                    </a:lnTo>
                    <a:lnTo>
                      <a:pt x="434" y="1430"/>
                    </a:lnTo>
                    <a:lnTo>
                      <a:pt x="442" y="1428"/>
                    </a:lnTo>
                    <a:lnTo>
                      <a:pt x="444" y="1424"/>
                    </a:lnTo>
                    <a:lnTo>
                      <a:pt x="448" y="1418"/>
                    </a:lnTo>
                    <a:lnTo>
                      <a:pt x="448" y="1418"/>
                    </a:lnTo>
                    <a:lnTo>
                      <a:pt x="458" y="1398"/>
                    </a:lnTo>
                    <a:lnTo>
                      <a:pt x="466" y="1370"/>
                    </a:lnTo>
                    <a:lnTo>
                      <a:pt x="474" y="1334"/>
                    </a:lnTo>
                    <a:lnTo>
                      <a:pt x="482" y="1288"/>
                    </a:lnTo>
                    <a:lnTo>
                      <a:pt x="488" y="1236"/>
                    </a:lnTo>
                    <a:lnTo>
                      <a:pt x="494" y="1174"/>
                    </a:lnTo>
                    <a:lnTo>
                      <a:pt x="498" y="1104"/>
                    </a:lnTo>
                    <a:lnTo>
                      <a:pt x="502" y="1022"/>
                    </a:lnTo>
                    <a:lnTo>
                      <a:pt x="502" y="1022"/>
                    </a:lnTo>
                    <a:lnTo>
                      <a:pt x="516" y="1030"/>
                    </a:lnTo>
                    <a:lnTo>
                      <a:pt x="532" y="1040"/>
                    </a:lnTo>
                    <a:lnTo>
                      <a:pt x="552" y="1050"/>
                    </a:lnTo>
                    <a:lnTo>
                      <a:pt x="576" y="1058"/>
                    </a:lnTo>
                    <a:lnTo>
                      <a:pt x="602" y="1062"/>
                    </a:lnTo>
                    <a:lnTo>
                      <a:pt x="616" y="1064"/>
                    </a:lnTo>
                    <a:lnTo>
                      <a:pt x="628" y="1064"/>
                    </a:lnTo>
                    <a:lnTo>
                      <a:pt x="642" y="1064"/>
                    </a:lnTo>
                    <a:lnTo>
                      <a:pt x="656" y="1060"/>
                    </a:lnTo>
                    <a:lnTo>
                      <a:pt x="668" y="1056"/>
                    </a:lnTo>
                    <a:lnTo>
                      <a:pt x="682" y="1050"/>
                    </a:lnTo>
                    <a:lnTo>
                      <a:pt x="682" y="1050"/>
                    </a:lnTo>
                    <a:lnTo>
                      <a:pt x="712" y="1034"/>
                    </a:lnTo>
                    <a:lnTo>
                      <a:pt x="742" y="1024"/>
                    </a:lnTo>
                    <a:lnTo>
                      <a:pt x="768" y="1016"/>
                    </a:lnTo>
                    <a:lnTo>
                      <a:pt x="790" y="1012"/>
                    </a:lnTo>
                    <a:lnTo>
                      <a:pt x="810" y="1008"/>
                    </a:lnTo>
                    <a:lnTo>
                      <a:pt x="824" y="1008"/>
                    </a:lnTo>
                    <a:lnTo>
                      <a:pt x="836" y="1008"/>
                    </a:lnTo>
                    <a:lnTo>
                      <a:pt x="836" y="1008"/>
                    </a:lnTo>
                    <a:lnTo>
                      <a:pt x="810" y="988"/>
                    </a:lnTo>
                    <a:lnTo>
                      <a:pt x="790" y="968"/>
                    </a:lnTo>
                    <a:lnTo>
                      <a:pt x="776" y="948"/>
                    </a:lnTo>
                    <a:lnTo>
                      <a:pt x="768" y="930"/>
                    </a:lnTo>
                    <a:lnTo>
                      <a:pt x="764" y="912"/>
                    </a:lnTo>
                    <a:lnTo>
                      <a:pt x="764" y="896"/>
                    </a:lnTo>
                    <a:lnTo>
                      <a:pt x="768" y="880"/>
                    </a:lnTo>
                    <a:lnTo>
                      <a:pt x="774" y="866"/>
                    </a:lnTo>
                    <a:lnTo>
                      <a:pt x="782" y="852"/>
                    </a:lnTo>
                    <a:lnTo>
                      <a:pt x="792" y="840"/>
                    </a:lnTo>
                    <a:lnTo>
                      <a:pt x="804" y="830"/>
                    </a:lnTo>
                    <a:lnTo>
                      <a:pt x="816" y="822"/>
                    </a:lnTo>
                    <a:lnTo>
                      <a:pt x="838" y="808"/>
                    </a:lnTo>
                    <a:lnTo>
                      <a:pt x="854" y="804"/>
                    </a:lnTo>
                    <a:lnTo>
                      <a:pt x="854" y="804"/>
                    </a:lnTo>
                    <a:lnTo>
                      <a:pt x="868" y="798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92" y="782"/>
                    </a:lnTo>
                    <a:lnTo>
                      <a:pt x="902" y="772"/>
                    </a:lnTo>
                    <a:lnTo>
                      <a:pt x="910" y="762"/>
                    </a:lnTo>
                    <a:lnTo>
                      <a:pt x="918" y="748"/>
                    </a:lnTo>
                    <a:lnTo>
                      <a:pt x="918" y="748"/>
                    </a:lnTo>
                    <a:lnTo>
                      <a:pt x="924" y="732"/>
                    </a:lnTo>
                    <a:lnTo>
                      <a:pt x="924" y="732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8000"/>
                  </a:schemeClr>
                </a:glow>
                <a:softEdge rad="254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" name="Freeform 32"/>
              <p:cNvSpPr>
                <a:spLocks noChangeAspect="1"/>
              </p:cNvSpPr>
              <p:nvPr/>
            </p:nvSpPr>
            <p:spPr bwMode="auto">
              <a:xfrm rot="16200000">
                <a:off x="7201560" y="869773"/>
                <a:ext cx="359022" cy="849390"/>
              </a:xfrm>
              <a:custGeom>
                <a:avLst/>
                <a:gdLst/>
                <a:ahLst/>
                <a:cxnLst>
                  <a:cxn ang="0">
                    <a:pos x="518" y="468"/>
                  </a:cxn>
                  <a:cxn ang="0">
                    <a:pos x="466" y="358"/>
                  </a:cxn>
                  <a:cxn ang="0">
                    <a:pos x="414" y="238"/>
                  </a:cxn>
                  <a:cxn ang="0">
                    <a:pos x="394" y="178"/>
                  </a:cxn>
                  <a:cxn ang="0">
                    <a:pos x="382" y="116"/>
                  </a:cxn>
                  <a:cxn ang="0">
                    <a:pos x="382" y="56"/>
                  </a:cxn>
                  <a:cxn ang="0">
                    <a:pos x="396" y="0"/>
                  </a:cxn>
                  <a:cxn ang="0">
                    <a:pos x="364" y="30"/>
                  </a:cxn>
                  <a:cxn ang="0">
                    <a:pos x="286" y="114"/>
                  </a:cxn>
                  <a:cxn ang="0">
                    <a:pos x="210" y="204"/>
                  </a:cxn>
                  <a:cxn ang="0">
                    <a:pos x="158" y="274"/>
                  </a:cxn>
                  <a:cxn ang="0">
                    <a:pos x="110" y="352"/>
                  </a:cxn>
                  <a:cxn ang="0">
                    <a:pos x="66" y="436"/>
                  </a:cxn>
                  <a:cxn ang="0">
                    <a:pos x="32" y="522"/>
                  </a:cxn>
                  <a:cxn ang="0">
                    <a:pos x="8" y="614"/>
                  </a:cxn>
                  <a:cxn ang="0">
                    <a:pos x="0" y="704"/>
                  </a:cxn>
                  <a:cxn ang="0">
                    <a:pos x="4" y="750"/>
                  </a:cxn>
                  <a:cxn ang="0">
                    <a:pos x="10" y="796"/>
                  </a:cxn>
                  <a:cxn ang="0">
                    <a:pos x="24" y="842"/>
                  </a:cxn>
                  <a:cxn ang="0">
                    <a:pos x="42" y="886"/>
                  </a:cxn>
                  <a:cxn ang="0">
                    <a:pos x="68" y="930"/>
                  </a:cxn>
                  <a:cxn ang="0">
                    <a:pos x="100" y="974"/>
                  </a:cxn>
                  <a:cxn ang="0">
                    <a:pos x="138" y="1016"/>
                  </a:cxn>
                  <a:cxn ang="0">
                    <a:pos x="184" y="1056"/>
                  </a:cxn>
                  <a:cxn ang="0">
                    <a:pos x="238" y="1096"/>
                  </a:cxn>
                  <a:cxn ang="0">
                    <a:pos x="232" y="1130"/>
                  </a:cxn>
                  <a:cxn ang="0">
                    <a:pos x="212" y="1200"/>
                  </a:cxn>
                  <a:cxn ang="0">
                    <a:pos x="188" y="1266"/>
                  </a:cxn>
                  <a:cxn ang="0">
                    <a:pos x="162" y="1306"/>
                  </a:cxn>
                  <a:cxn ang="0">
                    <a:pos x="142" y="1324"/>
                  </a:cxn>
                  <a:cxn ang="0">
                    <a:pos x="132" y="1330"/>
                  </a:cxn>
                  <a:cxn ang="0">
                    <a:pos x="126" y="1334"/>
                  </a:cxn>
                  <a:cxn ang="0">
                    <a:pos x="130" y="1344"/>
                  </a:cxn>
                  <a:cxn ang="0">
                    <a:pos x="134" y="1348"/>
                  </a:cxn>
                  <a:cxn ang="0">
                    <a:pos x="154" y="1358"/>
                  </a:cxn>
                  <a:cxn ang="0">
                    <a:pos x="172" y="1358"/>
                  </a:cxn>
                  <a:cxn ang="0">
                    <a:pos x="184" y="1354"/>
                  </a:cxn>
                  <a:cxn ang="0">
                    <a:pos x="194" y="1352"/>
                  </a:cxn>
                  <a:cxn ang="0">
                    <a:pos x="206" y="1344"/>
                  </a:cxn>
                  <a:cxn ang="0">
                    <a:pos x="214" y="1330"/>
                  </a:cxn>
                  <a:cxn ang="0">
                    <a:pos x="232" y="1290"/>
                  </a:cxn>
                  <a:cxn ang="0">
                    <a:pos x="262" y="1194"/>
                  </a:cxn>
                  <a:cxn ang="0">
                    <a:pos x="282" y="1102"/>
                  </a:cxn>
                  <a:cxn ang="0">
                    <a:pos x="318" y="1100"/>
                  </a:cxn>
                  <a:cxn ang="0">
                    <a:pos x="360" y="1092"/>
                  </a:cxn>
                  <a:cxn ang="0">
                    <a:pos x="404" y="1074"/>
                  </a:cxn>
                  <a:cxn ang="0">
                    <a:pos x="450" y="1044"/>
                  </a:cxn>
                  <a:cxn ang="0">
                    <a:pos x="492" y="998"/>
                  </a:cxn>
                  <a:cxn ang="0">
                    <a:pos x="528" y="934"/>
                  </a:cxn>
                  <a:cxn ang="0">
                    <a:pos x="556" y="846"/>
                  </a:cxn>
                  <a:cxn ang="0">
                    <a:pos x="574" y="736"/>
                  </a:cxn>
                  <a:cxn ang="0">
                    <a:pos x="574" y="712"/>
                  </a:cxn>
                  <a:cxn ang="0">
                    <a:pos x="568" y="652"/>
                  </a:cxn>
                  <a:cxn ang="0">
                    <a:pos x="552" y="566"/>
                  </a:cxn>
                  <a:cxn ang="0">
                    <a:pos x="528" y="494"/>
                  </a:cxn>
                  <a:cxn ang="0">
                    <a:pos x="518" y="468"/>
                  </a:cxn>
                </a:cxnLst>
                <a:rect l="0" t="0" r="r" b="b"/>
                <a:pathLst>
                  <a:path w="574" h="1358">
                    <a:moveTo>
                      <a:pt x="518" y="468"/>
                    </a:moveTo>
                    <a:lnTo>
                      <a:pt x="518" y="468"/>
                    </a:lnTo>
                    <a:lnTo>
                      <a:pt x="494" y="416"/>
                    </a:lnTo>
                    <a:lnTo>
                      <a:pt x="466" y="358"/>
                    </a:lnTo>
                    <a:lnTo>
                      <a:pt x="438" y="300"/>
                    </a:lnTo>
                    <a:lnTo>
                      <a:pt x="414" y="238"/>
                    </a:lnTo>
                    <a:lnTo>
                      <a:pt x="402" y="208"/>
                    </a:lnTo>
                    <a:lnTo>
                      <a:pt x="394" y="178"/>
                    </a:lnTo>
                    <a:lnTo>
                      <a:pt x="388" y="146"/>
                    </a:lnTo>
                    <a:lnTo>
                      <a:pt x="382" y="116"/>
                    </a:lnTo>
                    <a:lnTo>
                      <a:pt x="382" y="86"/>
                    </a:lnTo>
                    <a:lnTo>
                      <a:pt x="382" y="56"/>
                    </a:lnTo>
                    <a:lnTo>
                      <a:pt x="388" y="28"/>
                    </a:lnTo>
                    <a:lnTo>
                      <a:pt x="396" y="0"/>
                    </a:lnTo>
                    <a:lnTo>
                      <a:pt x="396" y="0"/>
                    </a:lnTo>
                    <a:lnTo>
                      <a:pt x="364" y="30"/>
                    </a:lnTo>
                    <a:lnTo>
                      <a:pt x="330" y="66"/>
                    </a:lnTo>
                    <a:lnTo>
                      <a:pt x="286" y="114"/>
                    </a:lnTo>
                    <a:lnTo>
                      <a:pt x="236" y="170"/>
                    </a:lnTo>
                    <a:lnTo>
                      <a:pt x="210" y="204"/>
                    </a:lnTo>
                    <a:lnTo>
                      <a:pt x="184" y="238"/>
                    </a:lnTo>
                    <a:lnTo>
                      <a:pt x="158" y="274"/>
                    </a:lnTo>
                    <a:lnTo>
                      <a:pt x="134" y="312"/>
                    </a:lnTo>
                    <a:lnTo>
                      <a:pt x="110" y="352"/>
                    </a:lnTo>
                    <a:lnTo>
                      <a:pt x="86" y="394"/>
                    </a:lnTo>
                    <a:lnTo>
                      <a:pt x="66" y="436"/>
                    </a:lnTo>
                    <a:lnTo>
                      <a:pt x="48" y="478"/>
                    </a:lnTo>
                    <a:lnTo>
                      <a:pt x="32" y="522"/>
                    </a:lnTo>
                    <a:lnTo>
                      <a:pt x="18" y="568"/>
                    </a:lnTo>
                    <a:lnTo>
                      <a:pt x="8" y="614"/>
                    </a:lnTo>
                    <a:lnTo>
                      <a:pt x="2" y="658"/>
                    </a:lnTo>
                    <a:lnTo>
                      <a:pt x="0" y="704"/>
                    </a:lnTo>
                    <a:lnTo>
                      <a:pt x="2" y="728"/>
                    </a:lnTo>
                    <a:lnTo>
                      <a:pt x="4" y="750"/>
                    </a:lnTo>
                    <a:lnTo>
                      <a:pt x="6" y="774"/>
                    </a:lnTo>
                    <a:lnTo>
                      <a:pt x="10" y="796"/>
                    </a:lnTo>
                    <a:lnTo>
                      <a:pt x="16" y="818"/>
                    </a:lnTo>
                    <a:lnTo>
                      <a:pt x="24" y="842"/>
                    </a:lnTo>
                    <a:lnTo>
                      <a:pt x="32" y="864"/>
                    </a:lnTo>
                    <a:lnTo>
                      <a:pt x="42" y="886"/>
                    </a:lnTo>
                    <a:lnTo>
                      <a:pt x="54" y="908"/>
                    </a:lnTo>
                    <a:lnTo>
                      <a:pt x="68" y="930"/>
                    </a:lnTo>
                    <a:lnTo>
                      <a:pt x="82" y="952"/>
                    </a:lnTo>
                    <a:lnTo>
                      <a:pt x="100" y="974"/>
                    </a:lnTo>
                    <a:lnTo>
                      <a:pt x="118" y="994"/>
                    </a:lnTo>
                    <a:lnTo>
                      <a:pt x="138" y="1016"/>
                    </a:lnTo>
                    <a:lnTo>
                      <a:pt x="160" y="1036"/>
                    </a:lnTo>
                    <a:lnTo>
                      <a:pt x="184" y="1056"/>
                    </a:lnTo>
                    <a:lnTo>
                      <a:pt x="210" y="1076"/>
                    </a:lnTo>
                    <a:lnTo>
                      <a:pt x="238" y="1096"/>
                    </a:lnTo>
                    <a:lnTo>
                      <a:pt x="238" y="1096"/>
                    </a:lnTo>
                    <a:lnTo>
                      <a:pt x="232" y="1130"/>
                    </a:lnTo>
                    <a:lnTo>
                      <a:pt x="222" y="1164"/>
                    </a:lnTo>
                    <a:lnTo>
                      <a:pt x="212" y="1200"/>
                    </a:lnTo>
                    <a:lnTo>
                      <a:pt x="202" y="1234"/>
                    </a:lnTo>
                    <a:lnTo>
                      <a:pt x="188" y="1266"/>
                    </a:lnTo>
                    <a:lnTo>
                      <a:pt x="172" y="1294"/>
                    </a:lnTo>
                    <a:lnTo>
                      <a:pt x="162" y="1306"/>
                    </a:lnTo>
                    <a:lnTo>
                      <a:pt x="152" y="1316"/>
                    </a:lnTo>
                    <a:lnTo>
                      <a:pt x="142" y="1324"/>
                    </a:lnTo>
                    <a:lnTo>
                      <a:pt x="132" y="1330"/>
                    </a:lnTo>
                    <a:lnTo>
                      <a:pt x="132" y="1330"/>
                    </a:lnTo>
                    <a:lnTo>
                      <a:pt x="130" y="1332"/>
                    </a:lnTo>
                    <a:lnTo>
                      <a:pt x="126" y="1334"/>
                    </a:lnTo>
                    <a:lnTo>
                      <a:pt x="126" y="1338"/>
                    </a:lnTo>
                    <a:lnTo>
                      <a:pt x="130" y="1344"/>
                    </a:lnTo>
                    <a:lnTo>
                      <a:pt x="130" y="1344"/>
                    </a:lnTo>
                    <a:lnTo>
                      <a:pt x="134" y="1348"/>
                    </a:lnTo>
                    <a:lnTo>
                      <a:pt x="146" y="1356"/>
                    </a:lnTo>
                    <a:lnTo>
                      <a:pt x="154" y="1358"/>
                    </a:lnTo>
                    <a:lnTo>
                      <a:pt x="162" y="1358"/>
                    </a:lnTo>
                    <a:lnTo>
                      <a:pt x="172" y="1358"/>
                    </a:lnTo>
                    <a:lnTo>
                      <a:pt x="184" y="1354"/>
                    </a:lnTo>
                    <a:lnTo>
                      <a:pt x="184" y="1354"/>
                    </a:lnTo>
                    <a:lnTo>
                      <a:pt x="190" y="1352"/>
                    </a:lnTo>
                    <a:lnTo>
                      <a:pt x="194" y="1352"/>
                    </a:lnTo>
                    <a:lnTo>
                      <a:pt x="200" y="1350"/>
                    </a:lnTo>
                    <a:lnTo>
                      <a:pt x="206" y="1344"/>
                    </a:lnTo>
                    <a:lnTo>
                      <a:pt x="206" y="1344"/>
                    </a:lnTo>
                    <a:lnTo>
                      <a:pt x="214" y="1330"/>
                    </a:lnTo>
                    <a:lnTo>
                      <a:pt x="224" y="1312"/>
                    </a:lnTo>
                    <a:lnTo>
                      <a:pt x="232" y="1290"/>
                    </a:lnTo>
                    <a:lnTo>
                      <a:pt x="242" y="1264"/>
                    </a:lnTo>
                    <a:lnTo>
                      <a:pt x="262" y="1194"/>
                    </a:lnTo>
                    <a:lnTo>
                      <a:pt x="282" y="1102"/>
                    </a:lnTo>
                    <a:lnTo>
                      <a:pt x="282" y="1102"/>
                    </a:lnTo>
                    <a:lnTo>
                      <a:pt x="298" y="1102"/>
                    </a:lnTo>
                    <a:lnTo>
                      <a:pt x="318" y="1100"/>
                    </a:lnTo>
                    <a:lnTo>
                      <a:pt x="338" y="1098"/>
                    </a:lnTo>
                    <a:lnTo>
                      <a:pt x="360" y="1092"/>
                    </a:lnTo>
                    <a:lnTo>
                      <a:pt x="382" y="1086"/>
                    </a:lnTo>
                    <a:lnTo>
                      <a:pt x="404" y="1074"/>
                    </a:lnTo>
                    <a:lnTo>
                      <a:pt x="426" y="1062"/>
                    </a:lnTo>
                    <a:lnTo>
                      <a:pt x="450" y="1044"/>
                    </a:lnTo>
                    <a:lnTo>
                      <a:pt x="472" y="1024"/>
                    </a:lnTo>
                    <a:lnTo>
                      <a:pt x="492" y="998"/>
                    </a:lnTo>
                    <a:lnTo>
                      <a:pt x="512" y="968"/>
                    </a:lnTo>
                    <a:lnTo>
                      <a:pt x="528" y="934"/>
                    </a:lnTo>
                    <a:lnTo>
                      <a:pt x="544" y="894"/>
                    </a:lnTo>
                    <a:lnTo>
                      <a:pt x="556" y="846"/>
                    </a:lnTo>
                    <a:lnTo>
                      <a:pt x="566" y="794"/>
                    </a:lnTo>
                    <a:lnTo>
                      <a:pt x="574" y="736"/>
                    </a:lnTo>
                    <a:lnTo>
                      <a:pt x="574" y="736"/>
                    </a:lnTo>
                    <a:lnTo>
                      <a:pt x="574" y="712"/>
                    </a:lnTo>
                    <a:lnTo>
                      <a:pt x="572" y="686"/>
                    </a:lnTo>
                    <a:lnTo>
                      <a:pt x="568" y="652"/>
                    </a:lnTo>
                    <a:lnTo>
                      <a:pt x="562" y="612"/>
                    </a:lnTo>
                    <a:lnTo>
                      <a:pt x="552" y="566"/>
                    </a:lnTo>
                    <a:lnTo>
                      <a:pt x="538" y="518"/>
                    </a:lnTo>
                    <a:lnTo>
                      <a:pt x="528" y="494"/>
                    </a:lnTo>
                    <a:lnTo>
                      <a:pt x="518" y="468"/>
                    </a:lnTo>
                    <a:lnTo>
                      <a:pt x="518" y="468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" name="Freeform 28"/>
              <p:cNvSpPr>
                <a:spLocks noChangeAspect="1"/>
              </p:cNvSpPr>
              <p:nvPr/>
            </p:nvSpPr>
            <p:spPr bwMode="auto">
              <a:xfrm rot="2065346">
                <a:off x="782448" y="200491"/>
                <a:ext cx="753489" cy="1188586"/>
              </a:xfrm>
              <a:custGeom>
                <a:avLst/>
                <a:gdLst/>
                <a:ahLst/>
                <a:cxnLst>
                  <a:cxn ang="0">
                    <a:pos x="1140" y="784"/>
                  </a:cxn>
                  <a:cxn ang="0">
                    <a:pos x="1090" y="812"/>
                  </a:cxn>
                  <a:cxn ang="0">
                    <a:pos x="1052" y="766"/>
                  </a:cxn>
                  <a:cxn ang="0">
                    <a:pos x="956" y="774"/>
                  </a:cxn>
                  <a:cxn ang="0">
                    <a:pos x="842" y="848"/>
                  </a:cxn>
                  <a:cxn ang="0">
                    <a:pos x="824" y="848"/>
                  </a:cxn>
                  <a:cxn ang="0">
                    <a:pos x="928" y="698"/>
                  </a:cxn>
                  <a:cxn ang="0">
                    <a:pos x="952" y="538"/>
                  </a:cxn>
                  <a:cxn ang="0">
                    <a:pos x="898" y="354"/>
                  </a:cxn>
                  <a:cxn ang="0">
                    <a:pos x="792" y="312"/>
                  </a:cxn>
                  <a:cxn ang="0">
                    <a:pos x="688" y="238"/>
                  </a:cxn>
                  <a:cxn ang="0">
                    <a:pos x="600" y="68"/>
                  </a:cxn>
                  <a:cxn ang="0">
                    <a:pos x="592" y="0"/>
                  </a:cxn>
                  <a:cxn ang="0">
                    <a:pos x="558" y="150"/>
                  </a:cxn>
                  <a:cxn ang="0">
                    <a:pos x="452" y="278"/>
                  </a:cxn>
                  <a:cxn ang="0">
                    <a:pos x="322" y="338"/>
                  </a:cxn>
                  <a:cxn ang="0">
                    <a:pos x="252" y="452"/>
                  </a:cxn>
                  <a:cxn ang="0">
                    <a:pos x="234" y="628"/>
                  </a:cxn>
                  <a:cxn ang="0">
                    <a:pos x="320" y="786"/>
                  </a:cxn>
                  <a:cxn ang="0">
                    <a:pos x="356" y="856"/>
                  </a:cxn>
                  <a:cxn ang="0">
                    <a:pos x="288" y="804"/>
                  </a:cxn>
                  <a:cxn ang="0">
                    <a:pos x="174" y="760"/>
                  </a:cxn>
                  <a:cxn ang="0">
                    <a:pos x="110" y="782"/>
                  </a:cxn>
                  <a:cxn ang="0">
                    <a:pos x="84" y="810"/>
                  </a:cxn>
                  <a:cxn ang="0">
                    <a:pos x="18" y="742"/>
                  </a:cxn>
                  <a:cxn ang="0">
                    <a:pos x="6" y="734"/>
                  </a:cxn>
                  <a:cxn ang="0">
                    <a:pos x="4" y="942"/>
                  </a:cxn>
                  <a:cxn ang="0">
                    <a:pos x="52" y="1018"/>
                  </a:cxn>
                  <a:cxn ang="0">
                    <a:pos x="118" y="1050"/>
                  </a:cxn>
                  <a:cxn ang="0">
                    <a:pos x="200" y="1124"/>
                  </a:cxn>
                  <a:cxn ang="0">
                    <a:pos x="208" y="1206"/>
                  </a:cxn>
                  <a:cxn ang="0">
                    <a:pos x="154" y="1282"/>
                  </a:cxn>
                  <a:cxn ang="0">
                    <a:pos x="178" y="1312"/>
                  </a:cxn>
                  <a:cxn ang="0">
                    <a:pos x="338" y="1372"/>
                  </a:cxn>
                  <a:cxn ang="0">
                    <a:pos x="448" y="1374"/>
                  </a:cxn>
                  <a:cxn ang="0">
                    <a:pos x="558" y="1324"/>
                  </a:cxn>
                  <a:cxn ang="0">
                    <a:pos x="540" y="1616"/>
                  </a:cxn>
                  <a:cxn ang="0">
                    <a:pos x="474" y="1806"/>
                  </a:cxn>
                  <a:cxn ang="0">
                    <a:pos x="434" y="1842"/>
                  </a:cxn>
                  <a:cxn ang="0">
                    <a:pos x="450" y="1864"/>
                  </a:cxn>
                  <a:cxn ang="0">
                    <a:pos x="528" y="1860"/>
                  </a:cxn>
                  <a:cxn ang="0">
                    <a:pos x="554" y="1852"/>
                  </a:cxn>
                  <a:cxn ang="0">
                    <a:pos x="596" y="1730"/>
                  </a:cxn>
                  <a:cxn ang="0">
                    <a:pos x="634" y="1326"/>
                  </a:cxn>
                  <a:cxn ang="0">
                    <a:pos x="762" y="1380"/>
                  </a:cxn>
                  <a:cxn ang="0">
                    <a:pos x="866" y="1362"/>
                  </a:cxn>
                  <a:cxn ang="0">
                    <a:pos x="1032" y="1310"/>
                  </a:cxn>
                  <a:cxn ang="0">
                    <a:pos x="1018" y="1268"/>
                  </a:cxn>
                  <a:cxn ang="0">
                    <a:pos x="974" y="1194"/>
                  </a:cxn>
                  <a:cxn ang="0">
                    <a:pos x="996" y="1106"/>
                  </a:cxn>
                  <a:cxn ang="0">
                    <a:pos x="1080" y="1046"/>
                  </a:cxn>
                  <a:cxn ang="0">
                    <a:pos x="1148" y="1006"/>
                  </a:cxn>
                  <a:cxn ang="0">
                    <a:pos x="1186" y="920"/>
                  </a:cxn>
                  <a:cxn ang="0">
                    <a:pos x="1178" y="724"/>
                  </a:cxn>
                </a:cxnLst>
                <a:rect l="0" t="0" r="r" b="b"/>
                <a:pathLst>
                  <a:path w="1188" h="1874">
                    <a:moveTo>
                      <a:pt x="1170" y="730"/>
                    </a:moveTo>
                    <a:lnTo>
                      <a:pt x="1170" y="730"/>
                    </a:lnTo>
                    <a:lnTo>
                      <a:pt x="1168" y="742"/>
                    </a:lnTo>
                    <a:lnTo>
                      <a:pt x="1164" y="752"/>
                    </a:lnTo>
                    <a:lnTo>
                      <a:pt x="1154" y="768"/>
                    </a:lnTo>
                    <a:lnTo>
                      <a:pt x="1140" y="784"/>
                    </a:lnTo>
                    <a:lnTo>
                      <a:pt x="1126" y="796"/>
                    </a:lnTo>
                    <a:lnTo>
                      <a:pt x="1114" y="804"/>
                    </a:lnTo>
                    <a:lnTo>
                      <a:pt x="1102" y="810"/>
                    </a:lnTo>
                    <a:lnTo>
                      <a:pt x="1092" y="816"/>
                    </a:lnTo>
                    <a:lnTo>
                      <a:pt x="1092" y="816"/>
                    </a:lnTo>
                    <a:lnTo>
                      <a:pt x="1090" y="812"/>
                    </a:lnTo>
                    <a:lnTo>
                      <a:pt x="1088" y="802"/>
                    </a:lnTo>
                    <a:lnTo>
                      <a:pt x="1080" y="790"/>
                    </a:lnTo>
                    <a:lnTo>
                      <a:pt x="1076" y="782"/>
                    </a:lnTo>
                    <a:lnTo>
                      <a:pt x="1068" y="776"/>
                    </a:lnTo>
                    <a:lnTo>
                      <a:pt x="1060" y="770"/>
                    </a:lnTo>
                    <a:lnTo>
                      <a:pt x="1052" y="766"/>
                    </a:lnTo>
                    <a:lnTo>
                      <a:pt x="1040" y="762"/>
                    </a:lnTo>
                    <a:lnTo>
                      <a:pt x="1028" y="760"/>
                    </a:lnTo>
                    <a:lnTo>
                      <a:pt x="1012" y="760"/>
                    </a:lnTo>
                    <a:lnTo>
                      <a:pt x="996" y="762"/>
                    </a:lnTo>
                    <a:lnTo>
                      <a:pt x="976" y="768"/>
                    </a:lnTo>
                    <a:lnTo>
                      <a:pt x="956" y="774"/>
                    </a:lnTo>
                    <a:lnTo>
                      <a:pt x="956" y="774"/>
                    </a:lnTo>
                    <a:lnTo>
                      <a:pt x="924" y="790"/>
                    </a:lnTo>
                    <a:lnTo>
                      <a:pt x="898" y="804"/>
                    </a:lnTo>
                    <a:lnTo>
                      <a:pt x="878" y="818"/>
                    </a:lnTo>
                    <a:lnTo>
                      <a:pt x="862" y="830"/>
                    </a:lnTo>
                    <a:lnTo>
                      <a:pt x="842" y="848"/>
                    </a:lnTo>
                    <a:lnTo>
                      <a:pt x="836" y="854"/>
                    </a:lnTo>
                    <a:lnTo>
                      <a:pt x="830" y="856"/>
                    </a:lnTo>
                    <a:lnTo>
                      <a:pt x="830" y="856"/>
                    </a:lnTo>
                    <a:lnTo>
                      <a:pt x="826" y="856"/>
                    </a:lnTo>
                    <a:lnTo>
                      <a:pt x="824" y="854"/>
                    </a:lnTo>
                    <a:lnTo>
                      <a:pt x="824" y="848"/>
                    </a:lnTo>
                    <a:lnTo>
                      <a:pt x="824" y="848"/>
                    </a:lnTo>
                    <a:lnTo>
                      <a:pt x="838" y="828"/>
                    </a:lnTo>
                    <a:lnTo>
                      <a:pt x="866" y="786"/>
                    </a:lnTo>
                    <a:lnTo>
                      <a:pt x="920" y="710"/>
                    </a:lnTo>
                    <a:lnTo>
                      <a:pt x="920" y="710"/>
                    </a:lnTo>
                    <a:lnTo>
                      <a:pt x="928" y="698"/>
                    </a:lnTo>
                    <a:lnTo>
                      <a:pt x="936" y="686"/>
                    </a:lnTo>
                    <a:lnTo>
                      <a:pt x="946" y="658"/>
                    </a:lnTo>
                    <a:lnTo>
                      <a:pt x="952" y="628"/>
                    </a:lnTo>
                    <a:lnTo>
                      <a:pt x="956" y="598"/>
                    </a:lnTo>
                    <a:lnTo>
                      <a:pt x="956" y="568"/>
                    </a:lnTo>
                    <a:lnTo>
                      <a:pt x="952" y="538"/>
                    </a:lnTo>
                    <a:lnTo>
                      <a:pt x="948" y="508"/>
                    </a:lnTo>
                    <a:lnTo>
                      <a:pt x="942" y="478"/>
                    </a:lnTo>
                    <a:lnTo>
                      <a:pt x="934" y="452"/>
                    </a:lnTo>
                    <a:lnTo>
                      <a:pt x="926" y="426"/>
                    </a:lnTo>
                    <a:lnTo>
                      <a:pt x="910" y="384"/>
                    </a:lnTo>
                    <a:lnTo>
                      <a:pt x="898" y="354"/>
                    </a:lnTo>
                    <a:lnTo>
                      <a:pt x="892" y="344"/>
                    </a:lnTo>
                    <a:lnTo>
                      <a:pt x="892" y="344"/>
                    </a:lnTo>
                    <a:lnTo>
                      <a:pt x="864" y="338"/>
                    </a:lnTo>
                    <a:lnTo>
                      <a:pt x="838" y="330"/>
                    </a:lnTo>
                    <a:lnTo>
                      <a:pt x="814" y="322"/>
                    </a:lnTo>
                    <a:lnTo>
                      <a:pt x="792" y="312"/>
                    </a:lnTo>
                    <a:lnTo>
                      <a:pt x="770" y="302"/>
                    </a:lnTo>
                    <a:lnTo>
                      <a:pt x="752" y="290"/>
                    </a:lnTo>
                    <a:lnTo>
                      <a:pt x="734" y="278"/>
                    </a:lnTo>
                    <a:lnTo>
                      <a:pt x="716" y="266"/>
                    </a:lnTo>
                    <a:lnTo>
                      <a:pt x="702" y="252"/>
                    </a:lnTo>
                    <a:lnTo>
                      <a:pt x="688" y="238"/>
                    </a:lnTo>
                    <a:lnTo>
                      <a:pt x="664" y="210"/>
                    </a:lnTo>
                    <a:lnTo>
                      <a:pt x="644" y="180"/>
                    </a:lnTo>
                    <a:lnTo>
                      <a:pt x="628" y="150"/>
                    </a:lnTo>
                    <a:lnTo>
                      <a:pt x="616" y="122"/>
                    </a:lnTo>
                    <a:lnTo>
                      <a:pt x="608" y="94"/>
                    </a:lnTo>
                    <a:lnTo>
                      <a:pt x="600" y="68"/>
                    </a:lnTo>
                    <a:lnTo>
                      <a:pt x="596" y="46"/>
                    </a:lnTo>
                    <a:lnTo>
                      <a:pt x="594" y="12"/>
                    </a:lnTo>
                    <a:lnTo>
                      <a:pt x="594" y="0"/>
                    </a:lnTo>
                    <a:lnTo>
                      <a:pt x="594" y="4"/>
                    </a:lnTo>
                    <a:lnTo>
                      <a:pt x="592" y="0"/>
                    </a:lnTo>
                    <a:lnTo>
                      <a:pt x="592" y="0"/>
                    </a:lnTo>
                    <a:lnTo>
                      <a:pt x="592" y="12"/>
                    </a:lnTo>
                    <a:lnTo>
                      <a:pt x="590" y="46"/>
                    </a:lnTo>
                    <a:lnTo>
                      <a:pt x="586" y="68"/>
                    </a:lnTo>
                    <a:lnTo>
                      <a:pt x="578" y="94"/>
                    </a:lnTo>
                    <a:lnTo>
                      <a:pt x="570" y="122"/>
                    </a:lnTo>
                    <a:lnTo>
                      <a:pt x="558" y="150"/>
                    </a:lnTo>
                    <a:lnTo>
                      <a:pt x="542" y="180"/>
                    </a:lnTo>
                    <a:lnTo>
                      <a:pt x="522" y="210"/>
                    </a:lnTo>
                    <a:lnTo>
                      <a:pt x="498" y="238"/>
                    </a:lnTo>
                    <a:lnTo>
                      <a:pt x="484" y="252"/>
                    </a:lnTo>
                    <a:lnTo>
                      <a:pt x="470" y="266"/>
                    </a:lnTo>
                    <a:lnTo>
                      <a:pt x="452" y="278"/>
                    </a:lnTo>
                    <a:lnTo>
                      <a:pt x="434" y="290"/>
                    </a:lnTo>
                    <a:lnTo>
                      <a:pt x="416" y="302"/>
                    </a:lnTo>
                    <a:lnTo>
                      <a:pt x="394" y="312"/>
                    </a:lnTo>
                    <a:lnTo>
                      <a:pt x="372" y="322"/>
                    </a:lnTo>
                    <a:lnTo>
                      <a:pt x="348" y="330"/>
                    </a:lnTo>
                    <a:lnTo>
                      <a:pt x="322" y="338"/>
                    </a:lnTo>
                    <a:lnTo>
                      <a:pt x="294" y="344"/>
                    </a:lnTo>
                    <a:lnTo>
                      <a:pt x="294" y="344"/>
                    </a:lnTo>
                    <a:lnTo>
                      <a:pt x="288" y="354"/>
                    </a:lnTo>
                    <a:lnTo>
                      <a:pt x="276" y="384"/>
                    </a:lnTo>
                    <a:lnTo>
                      <a:pt x="260" y="426"/>
                    </a:lnTo>
                    <a:lnTo>
                      <a:pt x="252" y="452"/>
                    </a:lnTo>
                    <a:lnTo>
                      <a:pt x="244" y="478"/>
                    </a:lnTo>
                    <a:lnTo>
                      <a:pt x="238" y="508"/>
                    </a:lnTo>
                    <a:lnTo>
                      <a:pt x="234" y="538"/>
                    </a:lnTo>
                    <a:lnTo>
                      <a:pt x="230" y="568"/>
                    </a:lnTo>
                    <a:lnTo>
                      <a:pt x="230" y="598"/>
                    </a:lnTo>
                    <a:lnTo>
                      <a:pt x="234" y="628"/>
                    </a:lnTo>
                    <a:lnTo>
                      <a:pt x="240" y="658"/>
                    </a:lnTo>
                    <a:lnTo>
                      <a:pt x="250" y="686"/>
                    </a:lnTo>
                    <a:lnTo>
                      <a:pt x="258" y="698"/>
                    </a:lnTo>
                    <a:lnTo>
                      <a:pt x="266" y="710"/>
                    </a:lnTo>
                    <a:lnTo>
                      <a:pt x="266" y="710"/>
                    </a:lnTo>
                    <a:lnTo>
                      <a:pt x="320" y="786"/>
                    </a:lnTo>
                    <a:lnTo>
                      <a:pt x="348" y="828"/>
                    </a:lnTo>
                    <a:lnTo>
                      <a:pt x="362" y="848"/>
                    </a:lnTo>
                    <a:lnTo>
                      <a:pt x="362" y="848"/>
                    </a:lnTo>
                    <a:lnTo>
                      <a:pt x="362" y="854"/>
                    </a:lnTo>
                    <a:lnTo>
                      <a:pt x="360" y="856"/>
                    </a:lnTo>
                    <a:lnTo>
                      <a:pt x="356" y="856"/>
                    </a:lnTo>
                    <a:lnTo>
                      <a:pt x="356" y="856"/>
                    </a:lnTo>
                    <a:lnTo>
                      <a:pt x="350" y="854"/>
                    </a:lnTo>
                    <a:lnTo>
                      <a:pt x="344" y="848"/>
                    </a:lnTo>
                    <a:lnTo>
                      <a:pt x="324" y="830"/>
                    </a:lnTo>
                    <a:lnTo>
                      <a:pt x="308" y="818"/>
                    </a:lnTo>
                    <a:lnTo>
                      <a:pt x="288" y="804"/>
                    </a:lnTo>
                    <a:lnTo>
                      <a:pt x="262" y="790"/>
                    </a:lnTo>
                    <a:lnTo>
                      <a:pt x="230" y="774"/>
                    </a:lnTo>
                    <a:lnTo>
                      <a:pt x="230" y="774"/>
                    </a:lnTo>
                    <a:lnTo>
                      <a:pt x="210" y="768"/>
                    </a:lnTo>
                    <a:lnTo>
                      <a:pt x="190" y="762"/>
                    </a:lnTo>
                    <a:lnTo>
                      <a:pt x="174" y="760"/>
                    </a:lnTo>
                    <a:lnTo>
                      <a:pt x="158" y="760"/>
                    </a:lnTo>
                    <a:lnTo>
                      <a:pt x="146" y="762"/>
                    </a:lnTo>
                    <a:lnTo>
                      <a:pt x="134" y="766"/>
                    </a:lnTo>
                    <a:lnTo>
                      <a:pt x="126" y="770"/>
                    </a:lnTo>
                    <a:lnTo>
                      <a:pt x="118" y="776"/>
                    </a:lnTo>
                    <a:lnTo>
                      <a:pt x="110" y="782"/>
                    </a:lnTo>
                    <a:lnTo>
                      <a:pt x="106" y="790"/>
                    </a:lnTo>
                    <a:lnTo>
                      <a:pt x="98" y="802"/>
                    </a:lnTo>
                    <a:lnTo>
                      <a:pt x="96" y="812"/>
                    </a:lnTo>
                    <a:lnTo>
                      <a:pt x="94" y="816"/>
                    </a:lnTo>
                    <a:lnTo>
                      <a:pt x="94" y="816"/>
                    </a:lnTo>
                    <a:lnTo>
                      <a:pt x="84" y="810"/>
                    </a:lnTo>
                    <a:lnTo>
                      <a:pt x="72" y="804"/>
                    </a:lnTo>
                    <a:lnTo>
                      <a:pt x="60" y="796"/>
                    </a:lnTo>
                    <a:lnTo>
                      <a:pt x="46" y="784"/>
                    </a:lnTo>
                    <a:lnTo>
                      <a:pt x="34" y="768"/>
                    </a:lnTo>
                    <a:lnTo>
                      <a:pt x="22" y="752"/>
                    </a:lnTo>
                    <a:lnTo>
                      <a:pt x="18" y="742"/>
                    </a:lnTo>
                    <a:lnTo>
                      <a:pt x="16" y="730"/>
                    </a:lnTo>
                    <a:lnTo>
                      <a:pt x="16" y="730"/>
                    </a:lnTo>
                    <a:lnTo>
                      <a:pt x="14" y="722"/>
                    </a:lnTo>
                    <a:lnTo>
                      <a:pt x="10" y="722"/>
                    </a:lnTo>
                    <a:lnTo>
                      <a:pt x="8" y="724"/>
                    </a:lnTo>
                    <a:lnTo>
                      <a:pt x="6" y="734"/>
                    </a:lnTo>
                    <a:lnTo>
                      <a:pt x="4" y="762"/>
                    </a:lnTo>
                    <a:lnTo>
                      <a:pt x="0" y="800"/>
                    </a:lnTo>
                    <a:lnTo>
                      <a:pt x="0" y="842"/>
                    </a:lnTo>
                    <a:lnTo>
                      <a:pt x="0" y="884"/>
                    </a:lnTo>
                    <a:lnTo>
                      <a:pt x="0" y="920"/>
                    </a:lnTo>
                    <a:lnTo>
                      <a:pt x="4" y="942"/>
                    </a:lnTo>
                    <a:lnTo>
                      <a:pt x="4" y="942"/>
                    </a:lnTo>
                    <a:lnTo>
                      <a:pt x="8" y="958"/>
                    </a:lnTo>
                    <a:lnTo>
                      <a:pt x="16" y="974"/>
                    </a:lnTo>
                    <a:lnTo>
                      <a:pt x="26" y="990"/>
                    </a:lnTo>
                    <a:lnTo>
                      <a:pt x="38" y="1006"/>
                    </a:lnTo>
                    <a:lnTo>
                      <a:pt x="52" y="1018"/>
                    </a:lnTo>
                    <a:lnTo>
                      <a:pt x="66" y="1030"/>
                    </a:lnTo>
                    <a:lnTo>
                      <a:pt x="80" y="1038"/>
                    </a:lnTo>
                    <a:lnTo>
                      <a:pt x="96" y="1042"/>
                    </a:lnTo>
                    <a:lnTo>
                      <a:pt x="96" y="1042"/>
                    </a:lnTo>
                    <a:lnTo>
                      <a:pt x="106" y="1046"/>
                    </a:lnTo>
                    <a:lnTo>
                      <a:pt x="118" y="1050"/>
                    </a:lnTo>
                    <a:lnTo>
                      <a:pt x="132" y="1058"/>
                    </a:lnTo>
                    <a:lnTo>
                      <a:pt x="146" y="1066"/>
                    </a:lnTo>
                    <a:lnTo>
                      <a:pt x="162" y="1078"/>
                    </a:lnTo>
                    <a:lnTo>
                      <a:pt x="176" y="1092"/>
                    </a:lnTo>
                    <a:lnTo>
                      <a:pt x="190" y="1106"/>
                    </a:lnTo>
                    <a:lnTo>
                      <a:pt x="200" y="1124"/>
                    </a:lnTo>
                    <a:lnTo>
                      <a:pt x="210" y="1142"/>
                    </a:lnTo>
                    <a:lnTo>
                      <a:pt x="214" y="1162"/>
                    </a:lnTo>
                    <a:lnTo>
                      <a:pt x="214" y="1172"/>
                    </a:lnTo>
                    <a:lnTo>
                      <a:pt x="214" y="1184"/>
                    </a:lnTo>
                    <a:lnTo>
                      <a:pt x="212" y="1194"/>
                    </a:lnTo>
                    <a:lnTo>
                      <a:pt x="208" y="1206"/>
                    </a:lnTo>
                    <a:lnTo>
                      <a:pt x="204" y="1218"/>
                    </a:lnTo>
                    <a:lnTo>
                      <a:pt x="198" y="1230"/>
                    </a:lnTo>
                    <a:lnTo>
                      <a:pt x="190" y="1242"/>
                    </a:lnTo>
                    <a:lnTo>
                      <a:pt x="180" y="1256"/>
                    </a:lnTo>
                    <a:lnTo>
                      <a:pt x="168" y="1268"/>
                    </a:lnTo>
                    <a:lnTo>
                      <a:pt x="154" y="1282"/>
                    </a:lnTo>
                    <a:lnTo>
                      <a:pt x="138" y="1294"/>
                    </a:lnTo>
                    <a:lnTo>
                      <a:pt x="120" y="1308"/>
                    </a:lnTo>
                    <a:lnTo>
                      <a:pt x="120" y="1308"/>
                    </a:lnTo>
                    <a:lnTo>
                      <a:pt x="136" y="1308"/>
                    </a:lnTo>
                    <a:lnTo>
                      <a:pt x="154" y="1310"/>
                    </a:lnTo>
                    <a:lnTo>
                      <a:pt x="178" y="1312"/>
                    </a:lnTo>
                    <a:lnTo>
                      <a:pt x="208" y="1318"/>
                    </a:lnTo>
                    <a:lnTo>
                      <a:pt x="242" y="1328"/>
                    </a:lnTo>
                    <a:lnTo>
                      <a:pt x="280" y="1342"/>
                    </a:lnTo>
                    <a:lnTo>
                      <a:pt x="320" y="1362"/>
                    </a:lnTo>
                    <a:lnTo>
                      <a:pt x="320" y="1362"/>
                    </a:lnTo>
                    <a:lnTo>
                      <a:pt x="338" y="1372"/>
                    </a:lnTo>
                    <a:lnTo>
                      <a:pt x="356" y="1376"/>
                    </a:lnTo>
                    <a:lnTo>
                      <a:pt x="374" y="1380"/>
                    </a:lnTo>
                    <a:lnTo>
                      <a:pt x="394" y="1382"/>
                    </a:lnTo>
                    <a:lnTo>
                      <a:pt x="412" y="1380"/>
                    </a:lnTo>
                    <a:lnTo>
                      <a:pt x="430" y="1378"/>
                    </a:lnTo>
                    <a:lnTo>
                      <a:pt x="448" y="1374"/>
                    </a:lnTo>
                    <a:lnTo>
                      <a:pt x="464" y="1370"/>
                    </a:lnTo>
                    <a:lnTo>
                      <a:pt x="496" y="1358"/>
                    </a:lnTo>
                    <a:lnTo>
                      <a:pt x="522" y="1344"/>
                    </a:lnTo>
                    <a:lnTo>
                      <a:pt x="544" y="1332"/>
                    </a:lnTo>
                    <a:lnTo>
                      <a:pt x="558" y="1324"/>
                    </a:lnTo>
                    <a:lnTo>
                      <a:pt x="558" y="1324"/>
                    </a:lnTo>
                    <a:lnTo>
                      <a:pt x="558" y="1362"/>
                    </a:lnTo>
                    <a:lnTo>
                      <a:pt x="558" y="1422"/>
                    </a:lnTo>
                    <a:lnTo>
                      <a:pt x="554" y="1496"/>
                    </a:lnTo>
                    <a:lnTo>
                      <a:pt x="550" y="1534"/>
                    </a:lnTo>
                    <a:lnTo>
                      <a:pt x="546" y="1576"/>
                    </a:lnTo>
                    <a:lnTo>
                      <a:pt x="540" y="1616"/>
                    </a:lnTo>
                    <a:lnTo>
                      <a:pt x="532" y="1656"/>
                    </a:lnTo>
                    <a:lnTo>
                      <a:pt x="524" y="1696"/>
                    </a:lnTo>
                    <a:lnTo>
                      <a:pt x="512" y="1732"/>
                    </a:lnTo>
                    <a:lnTo>
                      <a:pt x="498" y="1764"/>
                    </a:lnTo>
                    <a:lnTo>
                      <a:pt x="482" y="1794"/>
                    </a:lnTo>
                    <a:lnTo>
                      <a:pt x="474" y="1806"/>
                    </a:lnTo>
                    <a:lnTo>
                      <a:pt x="464" y="1816"/>
                    </a:lnTo>
                    <a:lnTo>
                      <a:pt x="454" y="1826"/>
                    </a:lnTo>
                    <a:lnTo>
                      <a:pt x="442" y="1834"/>
                    </a:lnTo>
                    <a:lnTo>
                      <a:pt x="442" y="1834"/>
                    </a:lnTo>
                    <a:lnTo>
                      <a:pt x="438" y="1838"/>
                    </a:lnTo>
                    <a:lnTo>
                      <a:pt x="434" y="1842"/>
                    </a:lnTo>
                    <a:lnTo>
                      <a:pt x="434" y="1846"/>
                    </a:lnTo>
                    <a:lnTo>
                      <a:pt x="434" y="1850"/>
                    </a:lnTo>
                    <a:lnTo>
                      <a:pt x="438" y="1854"/>
                    </a:lnTo>
                    <a:lnTo>
                      <a:pt x="442" y="1858"/>
                    </a:lnTo>
                    <a:lnTo>
                      <a:pt x="442" y="1858"/>
                    </a:lnTo>
                    <a:lnTo>
                      <a:pt x="450" y="1864"/>
                    </a:lnTo>
                    <a:lnTo>
                      <a:pt x="460" y="1868"/>
                    </a:lnTo>
                    <a:lnTo>
                      <a:pt x="470" y="1872"/>
                    </a:lnTo>
                    <a:lnTo>
                      <a:pt x="482" y="1874"/>
                    </a:lnTo>
                    <a:lnTo>
                      <a:pt x="496" y="1874"/>
                    </a:lnTo>
                    <a:lnTo>
                      <a:pt x="512" y="1870"/>
                    </a:lnTo>
                    <a:lnTo>
                      <a:pt x="528" y="1860"/>
                    </a:lnTo>
                    <a:lnTo>
                      <a:pt x="528" y="1860"/>
                    </a:lnTo>
                    <a:lnTo>
                      <a:pt x="532" y="1858"/>
                    </a:lnTo>
                    <a:lnTo>
                      <a:pt x="538" y="1856"/>
                    </a:lnTo>
                    <a:lnTo>
                      <a:pt x="546" y="1856"/>
                    </a:lnTo>
                    <a:lnTo>
                      <a:pt x="550" y="1854"/>
                    </a:lnTo>
                    <a:lnTo>
                      <a:pt x="554" y="1852"/>
                    </a:lnTo>
                    <a:lnTo>
                      <a:pt x="558" y="1848"/>
                    </a:lnTo>
                    <a:lnTo>
                      <a:pt x="562" y="1842"/>
                    </a:lnTo>
                    <a:lnTo>
                      <a:pt x="562" y="1842"/>
                    </a:lnTo>
                    <a:lnTo>
                      <a:pt x="574" y="1814"/>
                    </a:lnTo>
                    <a:lnTo>
                      <a:pt x="586" y="1776"/>
                    </a:lnTo>
                    <a:lnTo>
                      <a:pt x="596" y="1730"/>
                    </a:lnTo>
                    <a:lnTo>
                      <a:pt x="606" y="1672"/>
                    </a:lnTo>
                    <a:lnTo>
                      <a:pt x="614" y="1604"/>
                    </a:lnTo>
                    <a:lnTo>
                      <a:pt x="622" y="1524"/>
                    </a:lnTo>
                    <a:lnTo>
                      <a:pt x="628" y="1432"/>
                    </a:lnTo>
                    <a:lnTo>
                      <a:pt x="634" y="1326"/>
                    </a:lnTo>
                    <a:lnTo>
                      <a:pt x="634" y="1326"/>
                    </a:lnTo>
                    <a:lnTo>
                      <a:pt x="650" y="1338"/>
                    </a:lnTo>
                    <a:lnTo>
                      <a:pt x="672" y="1350"/>
                    </a:lnTo>
                    <a:lnTo>
                      <a:pt x="698" y="1362"/>
                    </a:lnTo>
                    <a:lnTo>
                      <a:pt x="730" y="1372"/>
                    </a:lnTo>
                    <a:lnTo>
                      <a:pt x="746" y="1376"/>
                    </a:lnTo>
                    <a:lnTo>
                      <a:pt x="762" y="1380"/>
                    </a:lnTo>
                    <a:lnTo>
                      <a:pt x="780" y="1382"/>
                    </a:lnTo>
                    <a:lnTo>
                      <a:pt x="796" y="1382"/>
                    </a:lnTo>
                    <a:lnTo>
                      <a:pt x="814" y="1380"/>
                    </a:lnTo>
                    <a:lnTo>
                      <a:pt x="832" y="1376"/>
                    </a:lnTo>
                    <a:lnTo>
                      <a:pt x="850" y="1370"/>
                    </a:lnTo>
                    <a:lnTo>
                      <a:pt x="866" y="1362"/>
                    </a:lnTo>
                    <a:lnTo>
                      <a:pt x="866" y="1362"/>
                    </a:lnTo>
                    <a:lnTo>
                      <a:pt x="906" y="1342"/>
                    </a:lnTo>
                    <a:lnTo>
                      <a:pt x="944" y="1328"/>
                    </a:lnTo>
                    <a:lnTo>
                      <a:pt x="978" y="1318"/>
                    </a:lnTo>
                    <a:lnTo>
                      <a:pt x="1008" y="1312"/>
                    </a:lnTo>
                    <a:lnTo>
                      <a:pt x="1032" y="1310"/>
                    </a:lnTo>
                    <a:lnTo>
                      <a:pt x="1050" y="1308"/>
                    </a:lnTo>
                    <a:lnTo>
                      <a:pt x="1066" y="1308"/>
                    </a:lnTo>
                    <a:lnTo>
                      <a:pt x="1066" y="1308"/>
                    </a:lnTo>
                    <a:lnTo>
                      <a:pt x="1048" y="1294"/>
                    </a:lnTo>
                    <a:lnTo>
                      <a:pt x="1032" y="1282"/>
                    </a:lnTo>
                    <a:lnTo>
                      <a:pt x="1018" y="1268"/>
                    </a:lnTo>
                    <a:lnTo>
                      <a:pt x="1006" y="1256"/>
                    </a:lnTo>
                    <a:lnTo>
                      <a:pt x="998" y="1242"/>
                    </a:lnTo>
                    <a:lnTo>
                      <a:pt x="988" y="1230"/>
                    </a:lnTo>
                    <a:lnTo>
                      <a:pt x="982" y="1218"/>
                    </a:lnTo>
                    <a:lnTo>
                      <a:pt x="978" y="1206"/>
                    </a:lnTo>
                    <a:lnTo>
                      <a:pt x="974" y="1194"/>
                    </a:lnTo>
                    <a:lnTo>
                      <a:pt x="972" y="1184"/>
                    </a:lnTo>
                    <a:lnTo>
                      <a:pt x="972" y="1172"/>
                    </a:lnTo>
                    <a:lnTo>
                      <a:pt x="972" y="1162"/>
                    </a:lnTo>
                    <a:lnTo>
                      <a:pt x="976" y="1142"/>
                    </a:lnTo>
                    <a:lnTo>
                      <a:pt x="986" y="1124"/>
                    </a:lnTo>
                    <a:lnTo>
                      <a:pt x="996" y="1106"/>
                    </a:lnTo>
                    <a:lnTo>
                      <a:pt x="1010" y="1092"/>
                    </a:lnTo>
                    <a:lnTo>
                      <a:pt x="1024" y="1078"/>
                    </a:lnTo>
                    <a:lnTo>
                      <a:pt x="1040" y="1066"/>
                    </a:lnTo>
                    <a:lnTo>
                      <a:pt x="1054" y="1058"/>
                    </a:lnTo>
                    <a:lnTo>
                      <a:pt x="1068" y="1050"/>
                    </a:lnTo>
                    <a:lnTo>
                      <a:pt x="1080" y="1046"/>
                    </a:lnTo>
                    <a:lnTo>
                      <a:pt x="1090" y="1042"/>
                    </a:lnTo>
                    <a:lnTo>
                      <a:pt x="1090" y="1042"/>
                    </a:lnTo>
                    <a:lnTo>
                      <a:pt x="1106" y="1038"/>
                    </a:lnTo>
                    <a:lnTo>
                      <a:pt x="1120" y="1030"/>
                    </a:lnTo>
                    <a:lnTo>
                      <a:pt x="1134" y="1018"/>
                    </a:lnTo>
                    <a:lnTo>
                      <a:pt x="1148" y="1006"/>
                    </a:lnTo>
                    <a:lnTo>
                      <a:pt x="1160" y="990"/>
                    </a:lnTo>
                    <a:lnTo>
                      <a:pt x="1170" y="974"/>
                    </a:lnTo>
                    <a:lnTo>
                      <a:pt x="1178" y="958"/>
                    </a:lnTo>
                    <a:lnTo>
                      <a:pt x="1182" y="942"/>
                    </a:lnTo>
                    <a:lnTo>
                      <a:pt x="1182" y="942"/>
                    </a:lnTo>
                    <a:lnTo>
                      <a:pt x="1186" y="920"/>
                    </a:lnTo>
                    <a:lnTo>
                      <a:pt x="1188" y="884"/>
                    </a:lnTo>
                    <a:lnTo>
                      <a:pt x="1186" y="842"/>
                    </a:lnTo>
                    <a:lnTo>
                      <a:pt x="1186" y="800"/>
                    </a:lnTo>
                    <a:lnTo>
                      <a:pt x="1182" y="762"/>
                    </a:lnTo>
                    <a:lnTo>
                      <a:pt x="1180" y="734"/>
                    </a:lnTo>
                    <a:lnTo>
                      <a:pt x="1178" y="724"/>
                    </a:lnTo>
                    <a:lnTo>
                      <a:pt x="1176" y="722"/>
                    </a:lnTo>
                    <a:lnTo>
                      <a:pt x="1172" y="722"/>
                    </a:lnTo>
                    <a:lnTo>
                      <a:pt x="1170" y="730"/>
                    </a:lnTo>
                    <a:lnTo>
                      <a:pt x="1170" y="730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8000"/>
                  </a:schemeClr>
                </a:glow>
                <a:softEdge rad="254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" name="Freeform 39"/>
              <p:cNvSpPr>
                <a:spLocks noChangeAspect="1"/>
              </p:cNvSpPr>
              <p:nvPr/>
            </p:nvSpPr>
            <p:spPr bwMode="auto">
              <a:xfrm>
                <a:off x="8828844" y="1270466"/>
                <a:ext cx="315155" cy="776632"/>
              </a:xfrm>
              <a:custGeom>
                <a:avLst/>
                <a:gdLst>
                  <a:gd name="T0" fmla="*/ 60 w 280"/>
                  <a:gd name="T1" fmla="*/ 500 h 690"/>
                  <a:gd name="T2" fmla="*/ 70 w 280"/>
                  <a:gd name="T3" fmla="*/ 516 h 690"/>
                  <a:gd name="T4" fmla="*/ 78 w 280"/>
                  <a:gd name="T5" fmla="*/ 538 h 690"/>
                  <a:gd name="T6" fmla="*/ 82 w 280"/>
                  <a:gd name="T7" fmla="*/ 594 h 690"/>
                  <a:gd name="T8" fmla="*/ 82 w 280"/>
                  <a:gd name="T9" fmla="*/ 648 h 690"/>
                  <a:gd name="T10" fmla="*/ 78 w 280"/>
                  <a:gd name="T11" fmla="*/ 684 h 690"/>
                  <a:gd name="T12" fmla="*/ 78 w 280"/>
                  <a:gd name="T13" fmla="*/ 690 h 690"/>
                  <a:gd name="T14" fmla="*/ 110 w 280"/>
                  <a:gd name="T15" fmla="*/ 672 h 690"/>
                  <a:gd name="T16" fmla="*/ 158 w 280"/>
                  <a:gd name="T17" fmla="*/ 646 h 690"/>
                  <a:gd name="T18" fmla="*/ 210 w 280"/>
                  <a:gd name="T19" fmla="*/ 628 h 690"/>
                  <a:gd name="T20" fmla="*/ 244 w 280"/>
                  <a:gd name="T21" fmla="*/ 624 h 690"/>
                  <a:gd name="T22" fmla="*/ 252 w 280"/>
                  <a:gd name="T23" fmla="*/ 626 h 690"/>
                  <a:gd name="T24" fmla="*/ 280 w 280"/>
                  <a:gd name="T25" fmla="*/ 582 h 690"/>
                  <a:gd name="T26" fmla="*/ 280 w 280"/>
                  <a:gd name="T27" fmla="*/ 0 h 690"/>
                  <a:gd name="T28" fmla="*/ 250 w 280"/>
                  <a:gd name="T29" fmla="*/ 2 h 690"/>
                  <a:gd name="T30" fmla="*/ 216 w 280"/>
                  <a:gd name="T31" fmla="*/ 8 h 690"/>
                  <a:gd name="T32" fmla="*/ 192 w 280"/>
                  <a:gd name="T33" fmla="*/ 18 h 690"/>
                  <a:gd name="T34" fmla="*/ 174 w 280"/>
                  <a:gd name="T35" fmla="*/ 32 h 690"/>
                  <a:gd name="T36" fmla="*/ 152 w 280"/>
                  <a:gd name="T37" fmla="*/ 60 h 690"/>
                  <a:gd name="T38" fmla="*/ 146 w 280"/>
                  <a:gd name="T39" fmla="*/ 84 h 690"/>
                  <a:gd name="T40" fmla="*/ 168 w 280"/>
                  <a:gd name="T41" fmla="*/ 88 h 690"/>
                  <a:gd name="T42" fmla="*/ 202 w 280"/>
                  <a:gd name="T43" fmla="*/ 98 h 690"/>
                  <a:gd name="T44" fmla="*/ 222 w 280"/>
                  <a:gd name="T45" fmla="*/ 110 h 690"/>
                  <a:gd name="T46" fmla="*/ 230 w 280"/>
                  <a:gd name="T47" fmla="*/ 124 h 690"/>
                  <a:gd name="T48" fmla="*/ 230 w 280"/>
                  <a:gd name="T49" fmla="*/ 138 h 690"/>
                  <a:gd name="T50" fmla="*/ 220 w 280"/>
                  <a:gd name="T51" fmla="*/ 152 h 690"/>
                  <a:gd name="T52" fmla="*/ 192 w 280"/>
                  <a:gd name="T53" fmla="*/ 176 h 690"/>
                  <a:gd name="T54" fmla="*/ 142 w 280"/>
                  <a:gd name="T55" fmla="*/ 206 h 690"/>
                  <a:gd name="T56" fmla="*/ 58 w 280"/>
                  <a:gd name="T57" fmla="*/ 242 h 690"/>
                  <a:gd name="T58" fmla="*/ 0 w 280"/>
                  <a:gd name="T59" fmla="*/ 264 h 690"/>
                  <a:gd name="T60" fmla="*/ 20 w 280"/>
                  <a:gd name="T61" fmla="*/ 266 h 690"/>
                  <a:gd name="T62" fmla="*/ 52 w 280"/>
                  <a:gd name="T63" fmla="*/ 274 h 690"/>
                  <a:gd name="T64" fmla="*/ 78 w 280"/>
                  <a:gd name="T65" fmla="*/ 284 h 690"/>
                  <a:gd name="T66" fmla="*/ 96 w 280"/>
                  <a:gd name="T67" fmla="*/ 298 h 690"/>
                  <a:gd name="T68" fmla="*/ 108 w 280"/>
                  <a:gd name="T69" fmla="*/ 316 h 690"/>
                  <a:gd name="T70" fmla="*/ 116 w 280"/>
                  <a:gd name="T71" fmla="*/ 334 h 690"/>
                  <a:gd name="T72" fmla="*/ 116 w 280"/>
                  <a:gd name="T73" fmla="*/ 366 h 690"/>
                  <a:gd name="T74" fmla="*/ 108 w 280"/>
                  <a:gd name="T75" fmla="*/ 408 h 690"/>
                  <a:gd name="T76" fmla="*/ 90 w 280"/>
                  <a:gd name="T77" fmla="*/ 448 h 690"/>
                  <a:gd name="T78" fmla="*/ 66 w 280"/>
                  <a:gd name="T79" fmla="*/ 490 h 690"/>
                  <a:gd name="T80" fmla="*/ 60 w 280"/>
                  <a:gd name="T81" fmla="*/ 500 h 6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0" h="690">
                    <a:moveTo>
                      <a:pt x="60" y="500"/>
                    </a:moveTo>
                    <a:lnTo>
                      <a:pt x="60" y="500"/>
                    </a:lnTo>
                    <a:lnTo>
                      <a:pt x="66" y="506"/>
                    </a:lnTo>
                    <a:lnTo>
                      <a:pt x="70" y="516"/>
                    </a:lnTo>
                    <a:lnTo>
                      <a:pt x="74" y="526"/>
                    </a:lnTo>
                    <a:lnTo>
                      <a:pt x="78" y="538"/>
                    </a:lnTo>
                    <a:lnTo>
                      <a:pt x="82" y="566"/>
                    </a:lnTo>
                    <a:lnTo>
                      <a:pt x="82" y="594"/>
                    </a:lnTo>
                    <a:lnTo>
                      <a:pt x="82" y="622"/>
                    </a:lnTo>
                    <a:lnTo>
                      <a:pt x="82" y="648"/>
                    </a:lnTo>
                    <a:lnTo>
                      <a:pt x="78" y="684"/>
                    </a:lnTo>
                    <a:lnTo>
                      <a:pt x="78" y="684"/>
                    </a:lnTo>
                    <a:lnTo>
                      <a:pt x="76" y="690"/>
                    </a:lnTo>
                    <a:lnTo>
                      <a:pt x="78" y="690"/>
                    </a:lnTo>
                    <a:lnTo>
                      <a:pt x="78" y="690"/>
                    </a:lnTo>
                    <a:lnTo>
                      <a:pt x="110" y="672"/>
                    </a:lnTo>
                    <a:lnTo>
                      <a:pt x="132" y="658"/>
                    </a:lnTo>
                    <a:lnTo>
                      <a:pt x="158" y="646"/>
                    </a:lnTo>
                    <a:lnTo>
                      <a:pt x="184" y="636"/>
                    </a:lnTo>
                    <a:lnTo>
                      <a:pt x="210" y="628"/>
                    </a:lnTo>
                    <a:lnTo>
                      <a:pt x="234" y="624"/>
                    </a:lnTo>
                    <a:lnTo>
                      <a:pt x="244" y="624"/>
                    </a:lnTo>
                    <a:lnTo>
                      <a:pt x="252" y="626"/>
                    </a:lnTo>
                    <a:lnTo>
                      <a:pt x="252" y="626"/>
                    </a:lnTo>
                    <a:lnTo>
                      <a:pt x="260" y="612"/>
                    </a:lnTo>
                    <a:lnTo>
                      <a:pt x="280" y="582"/>
                    </a:lnTo>
                    <a:lnTo>
                      <a:pt x="280" y="0"/>
                    </a:lnTo>
                    <a:lnTo>
                      <a:pt x="280" y="0"/>
                    </a:lnTo>
                    <a:lnTo>
                      <a:pt x="250" y="2"/>
                    </a:lnTo>
                    <a:lnTo>
                      <a:pt x="250" y="2"/>
                    </a:lnTo>
                    <a:lnTo>
                      <a:pt x="232" y="4"/>
                    </a:lnTo>
                    <a:lnTo>
                      <a:pt x="216" y="8"/>
                    </a:lnTo>
                    <a:lnTo>
                      <a:pt x="204" y="12"/>
                    </a:lnTo>
                    <a:lnTo>
                      <a:pt x="192" y="18"/>
                    </a:lnTo>
                    <a:lnTo>
                      <a:pt x="182" y="24"/>
                    </a:lnTo>
                    <a:lnTo>
                      <a:pt x="174" y="32"/>
                    </a:lnTo>
                    <a:lnTo>
                      <a:pt x="160" y="46"/>
                    </a:lnTo>
                    <a:lnTo>
                      <a:pt x="152" y="60"/>
                    </a:lnTo>
                    <a:lnTo>
                      <a:pt x="148" y="72"/>
                    </a:lnTo>
                    <a:lnTo>
                      <a:pt x="146" y="84"/>
                    </a:lnTo>
                    <a:lnTo>
                      <a:pt x="146" y="84"/>
                    </a:lnTo>
                    <a:lnTo>
                      <a:pt x="168" y="88"/>
                    </a:lnTo>
                    <a:lnTo>
                      <a:pt x="186" y="94"/>
                    </a:lnTo>
                    <a:lnTo>
                      <a:pt x="202" y="98"/>
                    </a:lnTo>
                    <a:lnTo>
                      <a:pt x="214" y="104"/>
                    </a:lnTo>
                    <a:lnTo>
                      <a:pt x="222" y="110"/>
                    </a:lnTo>
                    <a:lnTo>
                      <a:pt x="228" y="116"/>
                    </a:lnTo>
                    <a:lnTo>
                      <a:pt x="230" y="124"/>
                    </a:lnTo>
                    <a:lnTo>
                      <a:pt x="230" y="130"/>
                    </a:lnTo>
                    <a:lnTo>
                      <a:pt x="230" y="138"/>
                    </a:lnTo>
                    <a:lnTo>
                      <a:pt x="226" y="146"/>
                    </a:lnTo>
                    <a:lnTo>
                      <a:pt x="220" y="152"/>
                    </a:lnTo>
                    <a:lnTo>
                      <a:pt x="212" y="160"/>
                    </a:lnTo>
                    <a:lnTo>
                      <a:pt x="192" y="176"/>
                    </a:lnTo>
                    <a:lnTo>
                      <a:pt x="168" y="190"/>
                    </a:lnTo>
                    <a:lnTo>
                      <a:pt x="142" y="206"/>
                    </a:lnTo>
                    <a:lnTo>
                      <a:pt x="114" y="218"/>
                    </a:lnTo>
                    <a:lnTo>
                      <a:pt x="58" y="242"/>
                    </a:lnTo>
                    <a:lnTo>
                      <a:pt x="16" y="258"/>
                    </a:lnTo>
                    <a:lnTo>
                      <a:pt x="0" y="264"/>
                    </a:lnTo>
                    <a:lnTo>
                      <a:pt x="0" y="264"/>
                    </a:lnTo>
                    <a:lnTo>
                      <a:pt x="20" y="266"/>
                    </a:lnTo>
                    <a:lnTo>
                      <a:pt x="38" y="270"/>
                    </a:lnTo>
                    <a:lnTo>
                      <a:pt x="52" y="274"/>
                    </a:lnTo>
                    <a:lnTo>
                      <a:pt x="66" y="278"/>
                    </a:lnTo>
                    <a:lnTo>
                      <a:pt x="78" y="284"/>
                    </a:lnTo>
                    <a:lnTo>
                      <a:pt x="88" y="290"/>
                    </a:lnTo>
                    <a:lnTo>
                      <a:pt x="96" y="298"/>
                    </a:lnTo>
                    <a:lnTo>
                      <a:pt x="104" y="306"/>
                    </a:lnTo>
                    <a:lnTo>
                      <a:pt x="108" y="316"/>
                    </a:lnTo>
                    <a:lnTo>
                      <a:pt x="112" y="324"/>
                    </a:lnTo>
                    <a:lnTo>
                      <a:pt x="116" y="334"/>
                    </a:lnTo>
                    <a:lnTo>
                      <a:pt x="116" y="344"/>
                    </a:lnTo>
                    <a:lnTo>
                      <a:pt x="116" y="366"/>
                    </a:lnTo>
                    <a:lnTo>
                      <a:pt x="114" y="386"/>
                    </a:lnTo>
                    <a:lnTo>
                      <a:pt x="108" y="408"/>
                    </a:lnTo>
                    <a:lnTo>
                      <a:pt x="100" y="428"/>
                    </a:lnTo>
                    <a:lnTo>
                      <a:pt x="90" y="448"/>
                    </a:lnTo>
                    <a:lnTo>
                      <a:pt x="82" y="464"/>
                    </a:lnTo>
                    <a:lnTo>
                      <a:pt x="66" y="490"/>
                    </a:lnTo>
                    <a:lnTo>
                      <a:pt x="60" y="500"/>
                    </a:lnTo>
                    <a:lnTo>
                      <a:pt x="60" y="500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" name="Freeform 88"/>
              <p:cNvSpPr>
                <a:spLocks noChangeAspect="1"/>
              </p:cNvSpPr>
              <p:nvPr/>
            </p:nvSpPr>
            <p:spPr bwMode="auto">
              <a:xfrm>
                <a:off x="10820" y="5117153"/>
                <a:ext cx="692706" cy="903148"/>
              </a:xfrm>
              <a:custGeom>
                <a:avLst/>
                <a:gdLst>
                  <a:gd name="T0" fmla="*/ 628 w 632"/>
                  <a:gd name="T1" fmla="*/ 772 h 824"/>
                  <a:gd name="T2" fmla="*/ 572 w 632"/>
                  <a:gd name="T3" fmla="*/ 684 h 824"/>
                  <a:gd name="T4" fmla="*/ 520 w 632"/>
                  <a:gd name="T5" fmla="*/ 616 h 824"/>
                  <a:gd name="T6" fmla="*/ 500 w 632"/>
                  <a:gd name="T7" fmla="*/ 560 h 824"/>
                  <a:gd name="T8" fmla="*/ 486 w 632"/>
                  <a:gd name="T9" fmla="*/ 432 h 824"/>
                  <a:gd name="T10" fmla="*/ 496 w 632"/>
                  <a:gd name="T11" fmla="*/ 306 h 824"/>
                  <a:gd name="T12" fmla="*/ 496 w 632"/>
                  <a:gd name="T13" fmla="*/ 272 h 824"/>
                  <a:gd name="T14" fmla="*/ 486 w 632"/>
                  <a:gd name="T15" fmla="*/ 232 h 824"/>
                  <a:gd name="T16" fmla="*/ 456 w 632"/>
                  <a:gd name="T17" fmla="*/ 196 h 824"/>
                  <a:gd name="T18" fmla="*/ 434 w 632"/>
                  <a:gd name="T19" fmla="*/ 184 h 824"/>
                  <a:gd name="T20" fmla="*/ 408 w 632"/>
                  <a:gd name="T21" fmla="*/ 236 h 824"/>
                  <a:gd name="T22" fmla="*/ 384 w 632"/>
                  <a:gd name="T23" fmla="*/ 260 h 824"/>
                  <a:gd name="T24" fmla="*/ 362 w 632"/>
                  <a:gd name="T25" fmla="*/ 256 h 824"/>
                  <a:gd name="T26" fmla="*/ 344 w 632"/>
                  <a:gd name="T27" fmla="*/ 234 h 824"/>
                  <a:gd name="T28" fmla="*/ 312 w 632"/>
                  <a:gd name="T29" fmla="*/ 154 h 824"/>
                  <a:gd name="T30" fmla="*/ 284 w 632"/>
                  <a:gd name="T31" fmla="*/ 18 h 824"/>
                  <a:gd name="T32" fmla="*/ 276 w 632"/>
                  <a:gd name="T33" fmla="*/ 18 h 824"/>
                  <a:gd name="T34" fmla="*/ 254 w 632"/>
                  <a:gd name="T35" fmla="*/ 64 h 824"/>
                  <a:gd name="T36" fmla="*/ 228 w 632"/>
                  <a:gd name="T37" fmla="*/ 90 h 824"/>
                  <a:gd name="T38" fmla="*/ 198 w 632"/>
                  <a:gd name="T39" fmla="*/ 100 h 824"/>
                  <a:gd name="T40" fmla="*/ 156 w 632"/>
                  <a:gd name="T41" fmla="*/ 96 h 824"/>
                  <a:gd name="T42" fmla="*/ 96 w 632"/>
                  <a:gd name="T43" fmla="*/ 66 h 824"/>
                  <a:gd name="T44" fmla="*/ 42 w 632"/>
                  <a:gd name="T45" fmla="*/ 18 h 824"/>
                  <a:gd name="T46" fmla="*/ 26 w 632"/>
                  <a:gd name="T47" fmla="*/ 14 h 824"/>
                  <a:gd name="T48" fmla="*/ 0 w 632"/>
                  <a:gd name="T49" fmla="*/ 456 h 824"/>
                  <a:gd name="T50" fmla="*/ 80 w 632"/>
                  <a:gd name="T51" fmla="*/ 482 h 824"/>
                  <a:gd name="T52" fmla="*/ 124 w 632"/>
                  <a:gd name="T53" fmla="*/ 506 h 824"/>
                  <a:gd name="T54" fmla="*/ 146 w 632"/>
                  <a:gd name="T55" fmla="*/ 536 h 824"/>
                  <a:gd name="T56" fmla="*/ 134 w 632"/>
                  <a:gd name="T57" fmla="*/ 568 h 824"/>
                  <a:gd name="T58" fmla="*/ 76 w 632"/>
                  <a:gd name="T59" fmla="*/ 604 h 824"/>
                  <a:gd name="T60" fmla="*/ 82 w 632"/>
                  <a:gd name="T61" fmla="*/ 616 h 824"/>
                  <a:gd name="T62" fmla="*/ 122 w 632"/>
                  <a:gd name="T63" fmla="*/ 630 h 824"/>
                  <a:gd name="T64" fmla="*/ 182 w 632"/>
                  <a:gd name="T65" fmla="*/ 626 h 824"/>
                  <a:gd name="T66" fmla="*/ 300 w 632"/>
                  <a:gd name="T67" fmla="*/ 610 h 824"/>
                  <a:gd name="T68" fmla="*/ 422 w 632"/>
                  <a:gd name="T69" fmla="*/ 616 h 824"/>
                  <a:gd name="T70" fmla="*/ 476 w 632"/>
                  <a:gd name="T71" fmla="*/ 630 h 824"/>
                  <a:gd name="T72" fmla="*/ 526 w 632"/>
                  <a:gd name="T73" fmla="*/ 674 h 824"/>
                  <a:gd name="T74" fmla="*/ 576 w 632"/>
                  <a:gd name="T75" fmla="*/ 748 h 824"/>
                  <a:gd name="T76" fmla="*/ 594 w 632"/>
                  <a:gd name="T77" fmla="*/ 796 h 824"/>
                  <a:gd name="T78" fmla="*/ 592 w 632"/>
                  <a:gd name="T79" fmla="*/ 818 h 824"/>
                  <a:gd name="T80" fmla="*/ 598 w 632"/>
                  <a:gd name="T81" fmla="*/ 824 h 824"/>
                  <a:gd name="T82" fmla="*/ 612 w 632"/>
                  <a:gd name="T83" fmla="*/ 822 h 824"/>
                  <a:gd name="T84" fmla="*/ 624 w 632"/>
                  <a:gd name="T85" fmla="*/ 808 h 824"/>
                  <a:gd name="T86" fmla="*/ 630 w 632"/>
                  <a:gd name="T87" fmla="*/ 796 h 8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32" h="824">
                    <a:moveTo>
                      <a:pt x="632" y="784"/>
                    </a:moveTo>
                    <a:lnTo>
                      <a:pt x="632" y="784"/>
                    </a:lnTo>
                    <a:lnTo>
                      <a:pt x="628" y="772"/>
                    </a:lnTo>
                    <a:lnTo>
                      <a:pt x="622" y="760"/>
                    </a:lnTo>
                    <a:lnTo>
                      <a:pt x="602" y="726"/>
                    </a:lnTo>
                    <a:lnTo>
                      <a:pt x="572" y="684"/>
                    </a:lnTo>
                    <a:lnTo>
                      <a:pt x="530" y="632"/>
                    </a:lnTo>
                    <a:lnTo>
                      <a:pt x="530" y="632"/>
                    </a:lnTo>
                    <a:lnTo>
                      <a:pt x="520" y="616"/>
                    </a:lnTo>
                    <a:lnTo>
                      <a:pt x="512" y="598"/>
                    </a:lnTo>
                    <a:lnTo>
                      <a:pt x="504" y="580"/>
                    </a:lnTo>
                    <a:lnTo>
                      <a:pt x="500" y="560"/>
                    </a:lnTo>
                    <a:lnTo>
                      <a:pt x="492" y="520"/>
                    </a:lnTo>
                    <a:lnTo>
                      <a:pt x="486" y="476"/>
                    </a:lnTo>
                    <a:lnTo>
                      <a:pt x="486" y="432"/>
                    </a:lnTo>
                    <a:lnTo>
                      <a:pt x="488" y="388"/>
                    </a:lnTo>
                    <a:lnTo>
                      <a:pt x="490" y="346"/>
                    </a:lnTo>
                    <a:lnTo>
                      <a:pt x="496" y="306"/>
                    </a:lnTo>
                    <a:lnTo>
                      <a:pt x="496" y="306"/>
                    </a:lnTo>
                    <a:lnTo>
                      <a:pt x="496" y="288"/>
                    </a:lnTo>
                    <a:lnTo>
                      <a:pt x="496" y="272"/>
                    </a:lnTo>
                    <a:lnTo>
                      <a:pt x="494" y="256"/>
                    </a:lnTo>
                    <a:lnTo>
                      <a:pt x="492" y="244"/>
                    </a:lnTo>
                    <a:lnTo>
                      <a:pt x="486" y="232"/>
                    </a:lnTo>
                    <a:lnTo>
                      <a:pt x="482" y="222"/>
                    </a:lnTo>
                    <a:lnTo>
                      <a:pt x="470" y="206"/>
                    </a:lnTo>
                    <a:lnTo>
                      <a:pt x="456" y="196"/>
                    </a:lnTo>
                    <a:lnTo>
                      <a:pt x="446" y="188"/>
                    </a:lnTo>
                    <a:lnTo>
                      <a:pt x="434" y="184"/>
                    </a:lnTo>
                    <a:lnTo>
                      <a:pt x="434" y="184"/>
                    </a:lnTo>
                    <a:lnTo>
                      <a:pt x="424" y="206"/>
                    </a:lnTo>
                    <a:lnTo>
                      <a:pt x="416" y="222"/>
                    </a:lnTo>
                    <a:lnTo>
                      <a:pt x="408" y="236"/>
                    </a:lnTo>
                    <a:lnTo>
                      <a:pt x="400" y="248"/>
                    </a:lnTo>
                    <a:lnTo>
                      <a:pt x="392" y="254"/>
                    </a:lnTo>
                    <a:lnTo>
                      <a:pt x="384" y="260"/>
                    </a:lnTo>
                    <a:lnTo>
                      <a:pt x="376" y="260"/>
                    </a:lnTo>
                    <a:lnTo>
                      <a:pt x="370" y="260"/>
                    </a:lnTo>
                    <a:lnTo>
                      <a:pt x="362" y="256"/>
                    </a:lnTo>
                    <a:lnTo>
                      <a:pt x="356" y="250"/>
                    </a:lnTo>
                    <a:lnTo>
                      <a:pt x="350" y="244"/>
                    </a:lnTo>
                    <a:lnTo>
                      <a:pt x="344" y="234"/>
                    </a:lnTo>
                    <a:lnTo>
                      <a:pt x="332" y="212"/>
                    </a:lnTo>
                    <a:lnTo>
                      <a:pt x="322" y="184"/>
                    </a:lnTo>
                    <a:lnTo>
                      <a:pt x="312" y="154"/>
                    </a:lnTo>
                    <a:lnTo>
                      <a:pt x="304" y="122"/>
                    </a:lnTo>
                    <a:lnTo>
                      <a:pt x="292" y="62"/>
                    </a:lnTo>
                    <a:lnTo>
                      <a:pt x="284" y="18"/>
                    </a:lnTo>
                    <a:lnTo>
                      <a:pt x="282" y="0"/>
                    </a:lnTo>
                    <a:lnTo>
                      <a:pt x="282" y="0"/>
                    </a:lnTo>
                    <a:lnTo>
                      <a:pt x="276" y="18"/>
                    </a:lnTo>
                    <a:lnTo>
                      <a:pt x="270" y="36"/>
                    </a:lnTo>
                    <a:lnTo>
                      <a:pt x="262" y="50"/>
                    </a:lnTo>
                    <a:lnTo>
                      <a:pt x="254" y="64"/>
                    </a:lnTo>
                    <a:lnTo>
                      <a:pt x="246" y="74"/>
                    </a:lnTo>
                    <a:lnTo>
                      <a:pt x="238" y="82"/>
                    </a:lnTo>
                    <a:lnTo>
                      <a:pt x="228" y="90"/>
                    </a:lnTo>
                    <a:lnTo>
                      <a:pt x="218" y="94"/>
                    </a:lnTo>
                    <a:lnTo>
                      <a:pt x="208" y="98"/>
                    </a:lnTo>
                    <a:lnTo>
                      <a:pt x="198" y="100"/>
                    </a:lnTo>
                    <a:lnTo>
                      <a:pt x="188" y="100"/>
                    </a:lnTo>
                    <a:lnTo>
                      <a:pt x="178" y="100"/>
                    </a:lnTo>
                    <a:lnTo>
                      <a:pt x="156" y="96"/>
                    </a:lnTo>
                    <a:lnTo>
                      <a:pt x="136" y="88"/>
                    </a:lnTo>
                    <a:lnTo>
                      <a:pt x="116" y="78"/>
                    </a:lnTo>
                    <a:lnTo>
                      <a:pt x="96" y="66"/>
                    </a:lnTo>
                    <a:lnTo>
                      <a:pt x="80" y="52"/>
                    </a:lnTo>
                    <a:lnTo>
                      <a:pt x="64" y="40"/>
                    </a:lnTo>
                    <a:lnTo>
                      <a:pt x="42" y="18"/>
                    </a:lnTo>
                    <a:lnTo>
                      <a:pt x="34" y="10"/>
                    </a:lnTo>
                    <a:lnTo>
                      <a:pt x="34" y="10"/>
                    </a:lnTo>
                    <a:lnTo>
                      <a:pt x="26" y="14"/>
                    </a:lnTo>
                    <a:lnTo>
                      <a:pt x="18" y="16"/>
                    </a:lnTo>
                    <a:lnTo>
                      <a:pt x="0" y="20"/>
                    </a:lnTo>
                    <a:lnTo>
                      <a:pt x="0" y="456"/>
                    </a:lnTo>
                    <a:lnTo>
                      <a:pt x="0" y="456"/>
                    </a:lnTo>
                    <a:lnTo>
                      <a:pt x="42" y="468"/>
                    </a:lnTo>
                    <a:lnTo>
                      <a:pt x="80" y="482"/>
                    </a:lnTo>
                    <a:lnTo>
                      <a:pt x="96" y="490"/>
                    </a:lnTo>
                    <a:lnTo>
                      <a:pt x="112" y="498"/>
                    </a:lnTo>
                    <a:lnTo>
                      <a:pt x="124" y="506"/>
                    </a:lnTo>
                    <a:lnTo>
                      <a:pt x="136" y="516"/>
                    </a:lnTo>
                    <a:lnTo>
                      <a:pt x="142" y="526"/>
                    </a:lnTo>
                    <a:lnTo>
                      <a:pt x="146" y="536"/>
                    </a:lnTo>
                    <a:lnTo>
                      <a:pt x="146" y="546"/>
                    </a:lnTo>
                    <a:lnTo>
                      <a:pt x="142" y="556"/>
                    </a:lnTo>
                    <a:lnTo>
                      <a:pt x="134" y="568"/>
                    </a:lnTo>
                    <a:lnTo>
                      <a:pt x="120" y="580"/>
                    </a:lnTo>
                    <a:lnTo>
                      <a:pt x="100" y="592"/>
                    </a:lnTo>
                    <a:lnTo>
                      <a:pt x="76" y="604"/>
                    </a:lnTo>
                    <a:lnTo>
                      <a:pt x="76" y="604"/>
                    </a:lnTo>
                    <a:lnTo>
                      <a:pt x="78" y="610"/>
                    </a:lnTo>
                    <a:lnTo>
                      <a:pt x="82" y="616"/>
                    </a:lnTo>
                    <a:lnTo>
                      <a:pt x="90" y="622"/>
                    </a:lnTo>
                    <a:lnTo>
                      <a:pt x="104" y="626"/>
                    </a:lnTo>
                    <a:lnTo>
                      <a:pt x="122" y="630"/>
                    </a:lnTo>
                    <a:lnTo>
                      <a:pt x="148" y="630"/>
                    </a:lnTo>
                    <a:lnTo>
                      <a:pt x="182" y="626"/>
                    </a:lnTo>
                    <a:lnTo>
                      <a:pt x="182" y="626"/>
                    </a:lnTo>
                    <a:lnTo>
                      <a:pt x="220" y="620"/>
                    </a:lnTo>
                    <a:lnTo>
                      <a:pt x="260" y="614"/>
                    </a:lnTo>
                    <a:lnTo>
                      <a:pt x="300" y="610"/>
                    </a:lnTo>
                    <a:lnTo>
                      <a:pt x="342" y="610"/>
                    </a:lnTo>
                    <a:lnTo>
                      <a:pt x="382" y="610"/>
                    </a:lnTo>
                    <a:lnTo>
                      <a:pt x="422" y="616"/>
                    </a:lnTo>
                    <a:lnTo>
                      <a:pt x="440" y="620"/>
                    </a:lnTo>
                    <a:lnTo>
                      <a:pt x="458" y="624"/>
                    </a:lnTo>
                    <a:lnTo>
                      <a:pt x="476" y="630"/>
                    </a:lnTo>
                    <a:lnTo>
                      <a:pt x="492" y="636"/>
                    </a:lnTo>
                    <a:lnTo>
                      <a:pt x="492" y="636"/>
                    </a:lnTo>
                    <a:lnTo>
                      <a:pt x="526" y="674"/>
                    </a:lnTo>
                    <a:lnTo>
                      <a:pt x="544" y="698"/>
                    </a:lnTo>
                    <a:lnTo>
                      <a:pt x="562" y="722"/>
                    </a:lnTo>
                    <a:lnTo>
                      <a:pt x="576" y="748"/>
                    </a:lnTo>
                    <a:lnTo>
                      <a:pt x="588" y="772"/>
                    </a:lnTo>
                    <a:lnTo>
                      <a:pt x="590" y="784"/>
                    </a:lnTo>
                    <a:lnTo>
                      <a:pt x="594" y="796"/>
                    </a:lnTo>
                    <a:lnTo>
                      <a:pt x="594" y="806"/>
                    </a:lnTo>
                    <a:lnTo>
                      <a:pt x="592" y="818"/>
                    </a:lnTo>
                    <a:lnTo>
                      <a:pt x="592" y="818"/>
                    </a:lnTo>
                    <a:lnTo>
                      <a:pt x="592" y="822"/>
                    </a:lnTo>
                    <a:lnTo>
                      <a:pt x="594" y="824"/>
                    </a:lnTo>
                    <a:lnTo>
                      <a:pt x="598" y="824"/>
                    </a:lnTo>
                    <a:lnTo>
                      <a:pt x="598" y="824"/>
                    </a:lnTo>
                    <a:lnTo>
                      <a:pt x="602" y="824"/>
                    </a:lnTo>
                    <a:lnTo>
                      <a:pt x="612" y="822"/>
                    </a:lnTo>
                    <a:lnTo>
                      <a:pt x="616" y="818"/>
                    </a:lnTo>
                    <a:lnTo>
                      <a:pt x="620" y="814"/>
                    </a:lnTo>
                    <a:lnTo>
                      <a:pt x="624" y="808"/>
                    </a:lnTo>
                    <a:lnTo>
                      <a:pt x="626" y="800"/>
                    </a:lnTo>
                    <a:lnTo>
                      <a:pt x="626" y="800"/>
                    </a:lnTo>
                    <a:lnTo>
                      <a:pt x="630" y="796"/>
                    </a:lnTo>
                    <a:lnTo>
                      <a:pt x="632" y="792"/>
                    </a:lnTo>
                    <a:lnTo>
                      <a:pt x="632" y="784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" name="Freeform 47"/>
              <p:cNvSpPr>
                <a:spLocks noChangeAspect="1"/>
              </p:cNvSpPr>
              <p:nvPr/>
            </p:nvSpPr>
            <p:spPr bwMode="auto">
              <a:xfrm>
                <a:off x="1" y="2438400"/>
                <a:ext cx="453574" cy="852529"/>
              </a:xfrm>
              <a:custGeom>
                <a:avLst/>
                <a:gdLst>
                  <a:gd name="T0" fmla="*/ 194 w 382"/>
                  <a:gd name="T1" fmla="*/ 442 h 718"/>
                  <a:gd name="T2" fmla="*/ 238 w 382"/>
                  <a:gd name="T3" fmla="*/ 410 h 718"/>
                  <a:gd name="T4" fmla="*/ 264 w 382"/>
                  <a:gd name="T5" fmla="*/ 368 h 718"/>
                  <a:gd name="T6" fmla="*/ 270 w 382"/>
                  <a:gd name="T7" fmla="*/ 334 h 718"/>
                  <a:gd name="T8" fmla="*/ 292 w 382"/>
                  <a:gd name="T9" fmla="*/ 278 h 718"/>
                  <a:gd name="T10" fmla="*/ 310 w 382"/>
                  <a:gd name="T11" fmla="*/ 250 h 718"/>
                  <a:gd name="T12" fmla="*/ 248 w 382"/>
                  <a:gd name="T13" fmla="*/ 258 h 718"/>
                  <a:gd name="T14" fmla="*/ 212 w 382"/>
                  <a:gd name="T15" fmla="*/ 242 h 718"/>
                  <a:gd name="T16" fmla="*/ 194 w 382"/>
                  <a:gd name="T17" fmla="*/ 212 h 718"/>
                  <a:gd name="T18" fmla="*/ 194 w 382"/>
                  <a:gd name="T19" fmla="*/ 160 h 718"/>
                  <a:gd name="T20" fmla="*/ 200 w 382"/>
                  <a:gd name="T21" fmla="*/ 140 h 718"/>
                  <a:gd name="T22" fmla="*/ 200 w 382"/>
                  <a:gd name="T23" fmla="*/ 110 h 718"/>
                  <a:gd name="T24" fmla="*/ 184 w 382"/>
                  <a:gd name="T25" fmla="*/ 72 h 718"/>
                  <a:gd name="T26" fmla="*/ 158 w 382"/>
                  <a:gd name="T27" fmla="*/ 50 h 718"/>
                  <a:gd name="T28" fmla="*/ 80 w 382"/>
                  <a:gd name="T29" fmla="*/ 0 h 718"/>
                  <a:gd name="T30" fmla="*/ 84 w 382"/>
                  <a:gd name="T31" fmla="*/ 6 h 718"/>
                  <a:gd name="T32" fmla="*/ 96 w 382"/>
                  <a:gd name="T33" fmla="*/ 38 h 718"/>
                  <a:gd name="T34" fmla="*/ 94 w 382"/>
                  <a:gd name="T35" fmla="*/ 70 h 718"/>
                  <a:gd name="T36" fmla="*/ 80 w 382"/>
                  <a:gd name="T37" fmla="*/ 66 h 718"/>
                  <a:gd name="T38" fmla="*/ 48 w 382"/>
                  <a:gd name="T39" fmla="*/ 82 h 718"/>
                  <a:gd name="T40" fmla="*/ 34 w 382"/>
                  <a:gd name="T41" fmla="*/ 106 h 718"/>
                  <a:gd name="T42" fmla="*/ 26 w 382"/>
                  <a:gd name="T43" fmla="*/ 138 h 718"/>
                  <a:gd name="T44" fmla="*/ 24 w 382"/>
                  <a:gd name="T45" fmla="*/ 194 h 718"/>
                  <a:gd name="T46" fmla="*/ 22 w 382"/>
                  <a:gd name="T47" fmla="*/ 204 h 718"/>
                  <a:gd name="T48" fmla="*/ 20 w 382"/>
                  <a:gd name="T49" fmla="*/ 202 h 718"/>
                  <a:gd name="T50" fmla="*/ 0 w 382"/>
                  <a:gd name="T51" fmla="*/ 662 h 718"/>
                  <a:gd name="T52" fmla="*/ 30 w 382"/>
                  <a:gd name="T53" fmla="*/ 636 h 718"/>
                  <a:gd name="T54" fmla="*/ 80 w 382"/>
                  <a:gd name="T55" fmla="*/ 606 h 718"/>
                  <a:gd name="T56" fmla="*/ 108 w 382"/>
                  <a:gd name="T57" fmla="*/ 586 h 718"/>
                  <a:gd name="T58" fmla="*/ 132 w 382"/>
                  <a:gd name="T59" fmla="*/ 542 h 718"/>
                  <a:gd name="T60" fmla="*/ 144 w 382"/>
                  <a:gd name="T61" fmla="*/ 484 h 718"/>
                  <a:gd name="T62" fmla="*/ 220 w 382"/>
                  <a:gd name="T63" fmla="*/ 544 h 718"/>
                  <a:gd name="T64" fmla="*/ 300 w 382"/>
                  <a:gd name="T65" fmla="*/ 626 h 718"/>
                  <a:gd name="T66" fmla="*/ 330 w 382"/>
                  <a:gd name="T67" fmla="*/ 678 h 718"/>
                  <a:gd name="T68" fmla="*/ 336 w 382"/>
                  <a:gd name="T69" fmla="*/ 710 h 718"/>
                  <a:gd name="T70" fmla="*/ 340 w 382"/>
                  <a:gd name="T71" fmla="*/ 718 h 718"/>
                  <a:gd name="T72" fmla="*/ 352 w 382"/>
                  <a:gd name="T73" fmla="*/ 716 h 718"/>
                  <a:gd name="T74" fmla="*/ 372 w 382"/>
                  <a:gd name="T75" fmla="*/ 698 h 718"/>
                  <a:gd name="T76" fmla="*/ 376 w 382"/>
                  <a:gd name="T77" fmla="*/ 680 h 718"/>
                  <a:gd name="T78" fmla="*/ 382 w 382"/>
                  <a:gd name="T79" fmla="*/ 666 h 718"/>
                  <a:gd name="T80" fmla="*/ 372 w 382"/>
                  <a:gd name="T81" fmla="*/ 644 h 718"/>
                  <a:gd name="T82" fmla="*/ 318 w 382"/>
                  <a:gd name="T83" fmla="*/ 582 h 718"/>
                  <a:gd name="T84" fmla="*/ 170 w 382"/>
                  <a:gd name="T85" fmla="*/ 452 h 7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82" h="718">
                    <a:moveTo>
                      <a:pt x="170" y="452"/>
                    </a:moveTo>
                    <a:lnTo>
                      <a:pt x="170" y="452"/>
                    </a:lnTo>
                    <a:lnTo>
                      <a:pt x="194" y="442"/>
                    </a:lnTo>
                    <a:lnTo>
                      <a:pt x="208" y="434"/>
                    </a:lnTo>
                    <a:lnTo>
                      <a:pt x="224" y="424"/>
                    </a:lnTo>
                    <a:lnTo>
                      <a:pt x="238" y="410"/>
                    </a:lnTo>
                    <a:lnTo>
                      <a:pt x="250" y="396"/>
                    </a:lnTo>
                    <a:lnTo>
                      <a:pt x="260" y="378"/>
                    </a:lnTo>
                    <a:lnTo>
                      <a:pt x="264" y="368"/>
                    </a:lnTo>
                    <a:lnTo>
                      <a:pt x="266" y="358"/>
                    </a:lnTo>
                    <a:lnTo>
                      <a:pt x="266" y="358"/>
                    </a:lnTo>
                    <a:lnTo>
                      <a:pt x="270" y="334"/>
                    </a:lnTo>
                    <a:lnTo>
                      <a:pt x="276" y="312"/>
                    </a:lnTo>
                    <a:lnTo>
                      <a:pt x="284" y="294"/>
                    </a:lnTo>
                    <a:lnTo>
                      <a:pt x="292" y="278"/>
                    </a:lnTo>
                    <a:lnTo>
                      <a:pt x="304" y="256"/>
                    </a:lnTo>
                    <a:lnTo>
                      <a:pt x="310" y="250"/>
                    </a:lnTo>
                    <a:lnTo>
                      <a:pt x="310" y="250"/>
                    </a:lnTo>
                    <a:lnTo>
                      <a:pt x="286" y="256"/>
                    </a:lnTo>
                    <a:lnTo>
                      <a:pt x="266" y="258"/>
                    </a:lnTo>
                    <a:lnTo>
                      <a:pt x="248" y="258"/>
                    </a:lnTo>
                    <a:lnTo>
                      <a:pt x="234" y="254"/>
                    </a:lnTo>
                    <a:lnTo>
                      <a:pt x="220" y="250"/>
                    </a:lnTo>
                    <a:lnTo>
                      <a:pt x="212" y="242"/>
                    </a:lnTo>
                    <a:lnTo>
                      <a:pt x="204" y="234"/>
                    </a:lnTo>
                    <a:lnTo>
                      <a:pt x="198" y="224"/>
                    </a:lnTo>
                    <a:lnTo>
                      <a:pt x="194" y="212"/>
                    </a:lnTo>
                    <a:lnTo>
                      <a:pt x="192" y="202"/>
                    </a:lnTo>
                    <a:lnTo>
                      <a:pt x="190" y="180"/>
                    </a:lnTo>
                    <a:lnTo>
                      <a:pt x="194" y="160"/>
                    </a:lnTo>
                    <a:lnTo>
                      <a:pt x="198" y="148"/>
                    </a:lnTo>
                    <a:lnTo>
                      <a:pt x="198" y="148"/>
                    </a:lnTo>
                    <a:lnTo>
                      <a:pt x="200" y="140"/>
                    </a:lnTo>
                    <a:lnTo>
                      <a:pt x="202" y="130"/>
                    </a:lnTo>
                    <a:lnTo>
                      <a:pt x="202" y="120"/>
                    </a:lnTo>
                    <a:lnTo>
                      <a:pt x="200" y="110"/>
                    </a:lnTo>
                    <a:lnTo>
                      <a:pt x="194" y="90"/>
                    </a:lnTo>
                    <a:lnTo>
                      <a:pt x="188" y="80"/>
                    </a:lnTo>
                    <a:lnTo>
                      <a:pt x="184" y="72"/>
                    </a:lnTo>
                    <a:lnTo>
                      <a:pt x="184" y="72"/>
                    </a:lnTo>
                    <a:lnTo>
                      <a:pt x="174" y="64"/>
                    </a:lnTo>
                    <a:lnTo>
                      <a:pt x="158" y="50"/>
                    </a:lnTo>
                    <a:lnTo>
                      <a:pt x="120" y="22"/>
                    </a:lnTo>
                    <a:lnTo>
                      <a:pt x="88" y="4"/>
                    </a:lnTo>
                    <a:lnTo>
                      <a:pt x="80" y="0"/>
                    </a:lnTo>
                    <a:lnTo>
                      <a:pt x="80" y="2"/>
                    </a:lnTo>
                    <a:lnTo>
                      <a:pt x="84" y="6"/>
                    </a:lnTo>
                    <a:lnTo>
                      <a:pt x="84" y="6"/>
                    </a:lnTo>
                    <a:lnTo>
                      <a:pt x="90" y="16"/>
                    </a:lnTo>
                    <a:lnTo>
                      <a:pt x="94" y="28"/>
                    </a:lnTo>
                    <a:lnTo>
                      <a:pt x="96" y="38"/>
                    </a:lnTo>
                    <a:lnTo>
                      <a:pt x="98" y="48"/>
                    </a:lnTo>
                    <a:lnTo>
                      <a:pt x="96" y="64"/>
                    </a:lnTo>
                    <a:lnTo>
                      <a:pt x="94" y="70"/>
                    </a:lnTo>
                    <a:lnTo>
                      <a:pt x="94" y="70"/>
                    </a:lnTo>
                    <a:lnTo>
                      <a:pt x="88" y="68"/>
                    </a:lnTo>
                    <a:lnTo>
                      <a:pt x="80" y="66"/>
                    </a:lnTo>
                    <a:lnTo>
                      <a:pt x="70" y="68"/>
                    </a:lnTo>
                    <a:lnTo>
                      <a:pt x="58" y="72"/>
                    </a:lnTo>
                    <a:lnTo>
                      <a:pt x="48" y="82"/>
                    </a:lnTo>
                    <a:lnTo>
                      <a:pt x="44" y="88"/>
                    </a:lnTo>
                    <a:lnTo>
                      <a:pt x="38" y="96"/>
                    </a:lnTo>
                    <a:lnTo>
                      <a:pt x="34" y="106"/>
                    </a:lnTo>
                    <a:lnTo>
                      <a:pt x="30" y="118"/>
                    </a:lnTo>
                    <a:lnTo>
                      <a:pt x="30" y="118"/>
                    </a:lnTo>
                    <a:lnTo>
                      <a:pt x="26" y="138"/>
                    </a:lnTo>
                    <a:lnTo>
                      <a:pt x="24" y="154"/>
                    </a:lnTo>
                    <a:lnTo>
                      <a:pt x="24" y="180"/>
                    </a:lnTo>
                    <a:lnTo>
                      <a:pt x="24" y="194"/>
                    </a:lnTo>
                    <a:lnTo>
                      <a:pt x="24" y="202"/>
                    </a:lnTo>
                    <a:lnTo>
                      <a:pt x="24" y="202"/>
                    </a:lnTo>
                    <a:lnTo>
                      <a:pt x="22" y="204"/>
                    </a:lnTo>
                    <a:lnTo>
                      <a:pt x="20" y="204"/>
                    </a:lnTo>
                    <a:lnTo>
                      <a:pt x="20" y="202"/>
                    </a:lnTo>
                    <a:lnTo>
                      <a:pt x="20" y="202"/>
                    </a:lnTo>
                    <a:lnTo>
                      <a:pt x="16" y="194"/>
                    </a:lnTo>
                    <a:lnTo>
                      <a:pt x="0" y="146"/>
                    </a:lnTo>
                    <a:lnTo>
                      <a:pt x="0" y="662"/>
                    </a:lnTo>
                    <a:lnTo>
                      <a:pt x="0" y="662"/>
                    </a:lnTo>
                    <a:lnTo>
                      <a:pt x="12" y="650"/>
                    </a:lnTo>
                    <a:lnTo>
                      <a:pt x="30" y="636"/>
                    </a:lnTo>
                    <a:lnTo>
                      <a:pt x="52" y="620"/>
                    </a:lnTo>
                    <a:lnTo>
                      <a:pt x="80" y="606"/>
                    </a:lnTo>
                    <a:lnTo>
                      <a:pt x="80" y="606"/>
                    </a:lnTo>
                    <a:lnTo>
                      <a:pt x="90" y="600"/>
                    </a:lnTo>
                    <a:lnTo>
                      <a:pt x="100" y="594"/>
                    </a:lnTo>
                    <a:lnTo>
                      <a:pt x="108" y="586"/>
                    </a:lnTo>
                    <a:lnTo>
                      <a:pt x="114" y="578"/>
                    </a:lnTo>
                    <a:lnTo>
                      <a:pt x="126" y="560"/>
                    </a:lnTo>
                    <a:lnTo>
                      <a:pt x="132" y="542"/>
                    </a:lnTo>
                    <a:lnTo>
                      <a:pt x="138" y="524"/>
                    </a:lnTo>
                    <a:lnTo>
                      <a:pt x="142" y="508"/>
                    </a:lnTo>
                    <a:lnTo>
                      <a:pt x="144" y="484"/>
                    </a:lnTo>
                    <a:lnTo>
                      <a:pt x="144" y="484"/>
                    </a:lnTo>
                    <a:lnTo>
                      <a:pt x="188" y="518"/>
                    </a:lnTo>
                    <a:lnTo>
                      <a:pt x="220" y="544"/>
                    </a:lnTo>
                    <a:lnTo>
                      <a:pt x="254" y="576"/>
                    </a:lnTo>
                    <a:lnTo>
                      <a:pt x="286" y="610"/>
                    </a:lnTo>
                    <a:lnTo>
                      <a:pt x="300" y="626"/>
                    </a:lnTo>
                    <a:lnTo>
                      <a:pt x="312" y="644"/>
                    </a:lnTo>
                    <a:lnTo>
                      <a:pt x="322" y="662"/>
                    </a:lnTo>
                    <a:lnTo>
                      <a:pt x="330" y="678"/>
                    </a:lnTo>
                    <a:lnTo>
                      <a:pt x="336" y="694"/>
                    </a:lnTo>
                    <a:lnTo>
                      <a:pt x="336" y="710"/>
                    </a:lnTo>
                    <a:lnTo>
                      <a:pt x="336" y="710"/>
                    </a:lnTo>
                    <a:lnTo>
                      <a:pt x="336" y="712"/>
                    </a:lnTo>
                    <a:lnTo>
                      <a:pt x="336" y="716"/>
                    </a:lnTo>
                    <a:lnTo>
                      <a:pt x="340" y="718"/>
                    </a:lnTo>
                    <a:lnTo>
                      <a:pt x="346" y="718"/>
                    </a:lnTo>
                    <a:lnTo>
                      <a:pt x="346" y="718"/>
                    </a:lnTo>
                    <a:lnTo>
                      <a:pt x="352" y="716"/>
                    </a:lnTo>
                    <a:lnTo>
                      <a:pt x="362" y="710"/>
                    </a:lnTo>
                    <a:lnTo>
                      <a:pt x="368" y="706"/>
                    </a:lnTo>
                    <a:lnTo>
                      <a:pt x="372" y="698"/>
                    </a:lnTo>
                    <a:lnTo>
                      <a:pt x="376" y="690"/>
                    </a:lnTo>
                    <a:lnTo>
                      <a:pt x="376" y="680"/>
                    </a:lnTo>
                    <a:lnTo>
                      <a:pt x="376" y="680"/>
                    </a:lnTo>
                    <a:lnTo>
                      <a:pt x="378" y="674"/>
                    </a:lnTo>
                    <a:lnTo>
                      <a:pt x="380" y="670"/>
                    </a:lnTo>
                    <a:lnTo>
                      <a:pt x="382" y="666"/>
                    </a:lnTo>
                    <a:lnTo>
                      <a:pt x="380" y="658"/>
                    </a:lnTo>
                    <a:lnTo>
                      <a:pt x="380" y="658"/>
                    </a:lnTo>
                    <a:lnTo>
                      <a:pt x="372" y="644"/>
                    </a:lnTo>
                    <a:lnTo>
                      <a:pt x="358" y="626"/>
                    </a:lnTo>
                    <a:lnTo>
                      <a:pt x="340" y="606"/>
                    </a:lnTo>
                    <a:lnTo>
                      <a:pt x="318" y="582"/>
                    </a:lnTo>
                    <a:lnTo>
                      <a:pt x="290" y="554"/>
                    </a:lnTo>
                    <a:lnTo>
                      <a:pt x="256" y="524"/>
                    </a:lnTo>
                    <a:lnTo>
                      <a:pt x="170" y="452"/>
                    </a:lnTo>
                    <a:lnTo>
                      <a:pt x="170" y="452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" name="Freeform 23"/>
              <p:cNvSpPr>
                <a:spLocks noChangeAspect="1"/>
              </p:cNvSpPr>
              <p:nvPr/>
            </p:nvSpPr>
            <p:spPr bwMode="auto">
              <a:xfrm>
                <a:off x="8551334" y="6180666"/>
                <a:ext cx="592666" cy="677333"/>
              </a:xfrm>
              <a:custGeom>
                <a:avLst/>
                <a:gdLst>
                  <a:gd name="T0" fmla="*/ 536 w 560"/>
                  <a:gd name="T1" fmla="*/ 100 h 640"/>
                  <a:gd name="T2" fmla="*/ 496 w 560"/>
                  <a:gd name="T3" fmla="*/ 106 h 640"/>
                  <a:gd name="T4" fmla="*/ 456 w 560"/>
                  <a:gd name="T5" fmla="*/ 118 h 640"/>
                  <a:gd name="T6" fmla="*/ 438 w 560"/>
                  <a:gd name="T7" fmla="*/ 110 h 640"/>
                  <a:gd name="T8" fmla="*/ 436 w 560"/>
                  <a:gd name="T9" fmla="*/ 82 h 640"/>
                  <a:gd name="T10" fmla="*/ 428 w 560"/>
                  <a:gd name="T11" fmla="*/ 76 h 640"/>
                  <a:gd name="T12" fmla="*/ 360 w 560"/>
                  <a:gd name="T13" fmla="*/ 146 h 640"/>
                  <a:gd name="T14" fmla="*/ 328 w 560"/>
                  <a:gd name="T15" fmla="*/ 192 h 640"/>
                  <a:gd name="T16" fmla="*/ 290 w 560"/>
                  <a:gd name="T17" fmla="*/ 108 h 640"/>
                  <a:gd name="T18" fmla="*/ 274 w 560"/>
                  <a:gd name="T19" fmla="*/ 38 h 640"/>
                  <a:gd name="T20" fmla="*/ 280 w 560"/>
                  <a:gd name="T21" fmla="*/ 6 h 640"/>
                  <a:gd name="T22" fmla="*/ 280 w 560"/>
                  <a:gd name="T23" fmla="*/ 2 h 640"/>
                  <a:gd name="T24" fmla="*/ 262 w 560"/>
                  <a:gd name="T25" fmla="*/ 0 h 640"/>
                  <a:gd name="T26" fmla="*/ 248 w 560"/>
                  <a:gd name="T27" fmla="*/ 14 h 640"/>
                  <a:gd name="T28" fmla="*/ 244 w 560"/>
                  <a:gd name="T29" fmla="*/ 18 h 640"/>
                  <a:gd name="T30" fmla="*/ 240 w 560"/>
                  <a:gd name="T31" fmla="*/ 26 h 640"/>
                  <a:gd name="T32" fmla="*/ 254 w 560"/>
                  <a:gd name="T33" fmla="*/ 88 h 640"/>
                  <a:gd name="T34" fmla="*/ 304 w 560"/>
                  <a:gd name="T35" fmla="*/ 204 h 640"/>
                  <a:gd name="T36" fmla="*/ 222 w 560"/>
                  <a:gd name="T37" fmla="*/ 206 h 640"/>
                  <a:gd name="T38" fmla="*/ 136 w 560"/>
                  <a:gd name="T39" fmla="*/ 224 h 640"/>
                  <a:gd name="T40" fmla="*/ 164 w 560"/>
                  <a:gd name="T41" fmla="*/ 234 h 640"/>
                  <a:gd name="T42" fmla="*/ 178 w 560"/>
                  <a:gd name="T43" fmla="*/ 254 h 640"/>
                  <a:gd name="T44" fmla="*/ 166 w 560"/>
                  <a:gd name="T45" fmla="*/ 272 h 640"/>
                  <a:gd name="T46" fmla="*/ 122 w 560"/>
                  <a:gd name="T47" fmla="*/ 300 h 640"/>
                  <a:gd name="T48" fmla="*/ 90 w 560"/>
                  <a:gd name="T49" fmla="*/ 348 h 640"/>
                  <a:gd name="T50" fmla="*/ 22 w 560"/>
                  <a:gd name="T51" fmla="*/ 414 h 640"/>
                  <a:gd name="T52" fmla="*/ 0 w 560"/>
                  <a:gd name="T53" fmla="*/ 430 h 640"/>
                  <a:gd name="T54" fmla="*/ 102 w 560"/>
                  <a:gd name="T55" fmla="*/ 404 h 640"/>
                  <a:gd name="T56" fmla="*/ 136 w 560"/>
                  <a:gd name="T57" fmla="*/ 406 h 640"/>
                  <a:gd name="T58" fmla="*/ 152 w 560"/>
                  <a:gd name="T59" fmla="*/ 418 h 640"/>
                  <a:gd name="T60" fmla="*/ 156 w 560"/>
                  <a:gd name="T61" fmla="*/ 438 h 640"/>
                  <a:gd name="T62" fmla="*/ 138 w 560"/>
                  <a:gd name="T63" fmla="*/ 486 h 640"/>
                  <a:gd name="T64" fmla="*/ 90 w 560"/>
                  <a:gd name="T65" fmla="*/ 550 h 640"/>
                  <a:gd name="T66" fmla="*/ 126 w 560"/>
                  <a:gd name="T67" fmla="*/ 542 h 640"/>
                  <a:gd name="T68" fmla="*/ 158 w 560"/>
                  <a:gd name="T69" fmla="*/ 550 h 640"/>
                  <a:gd name="T70" fmla="*/ 170 w 560"/>
                  <a:gd name="T71" fmla="*/ 572 h 640"/>
                  <a:gd name="T72" fmla="*/ 168 w 560"/>
                  <a:gd name="T73" fmla="*/ 626 h 640"/>
                  <a:gd name="T74" fmla="*/ 186 w 560"/>
                  <a:gd name="T75" fmla="*/ 626 h 640"/>
                  <a:gd name="T76" fmla="*/ 280 w 560"/>
                  <a:gd name="T77" fmla="*/ 640 h 640"/>
                  <a:gd name="T78" fmla="*/ 310 w 560"/>
                  <a:gd name="T79" fmla="*/ 628 h 640"/>
                  <a:gd name="T80" fmla="*/ 322 w 560"/>
                  <a:gd name="T81" fmla="*/ 628 h 640"/>
                  <a:gd name="T82" fmla="*/ 330 w 560"/>
                  <a:gd name="T83" fmla="*/ 580 h 640"/>
                  <a:gd name="T84" fmla="*/ 346 w 560"/>
                  <a:gd name="T85" fmla="*/ 526 h 640"/>
                  <a:gd name="T86" fmla="*/ 354 w 560"/>
                  <a:gd name="T87" fmla="*/ 526 h 640"/>
                  <a:gd name="T88" fmla="*/ 358 w 560"/>
                  <a:gd name="T89" fmla="*/ 534 h 640"/>
                  <a:gd name="T90" fmla="*/ 364 w 560"/>
                  <a:gd name="T91" fmla="*/ 584 h 640"/>
                  <a:gd name="T92" fmla="*/ 424 w 560"/>
                  <a:gd name="T93" fmla="*/ 640 h 640"/>
                  <a:gd name="T94" fmla="*/ 438 w 560"/>
                  <a:gd name="T95" fmla="*/ 624 h 640"/>
                  <a:gd name="T96" fmla="*/ 458 w 560"/>
                  <a:gd name="T97" fmla="*/ 622 h 640"/>
                  <a:gd name="T98" fmla="*/ 474 w 560"/>
                  <a:gd name="T99" fmla="*/ 640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560" h="640">
                    <a:moveTo>
                      <a:pt x="560" y="100"/>
                    </a:moveTo>
                    <a:lnTo>
                      <a:pt x="560" y="100"/>
                    </a:lnTo>
                    <a:lnTo>
                      <a:pt x="536" y="100"/>
                    </a:lnTo>
                    <a:lnTo>
                      <a:pt x="512" y="98"/>
                    </a:lnTo>
                    <a:lnTo>
                      <a:pt x="512" y="98"/>
                    </a:lnTo>
                    <a:lnTo>
                      <a:pt x="496" y="106"/>
                    </a:lnTo>
                    <a:lnTo>
                      <a:pt x="480" y="114"/>
                    </a:lnTo>
                    <a:lnTo>
                      <a:pt x="464" y="118"/>
                    </a:lnTo>
                    <a:lnTo>
                      <a:pt x="456" y="118"/>
                    </a:lnTo>
                    <a:lnTo>
                      <a:pt x="448" y="118"/>
                    </a:lnTo>
                    <a:lnTo>
                      <a:pt x="442" y="116"/>
                    </a:lnTo>
                    <a:lnTo>
                      <a:pt x="438" y="110"/>
                    </a:lnTo>
                    <a:lnTo>
                      <a:pt x="436" y="104"/>
                    </a:lnTo>
                    <a:lnTo>
                      <a:pt x="434" y="94"/>
                    </a:lnTo>
                    <a:lnTo>
                      <a:pt x="436" y="82"/>
                    </a:lnTo>
                    <a:lnTo>
                      <a:pt x="442" y="66"/>
                    </a:lnTo>
                    <a:lnTo>
                      <a:pt x="442" y="66"/>
                    </a:lnTo>
                    <a:lnTo>
                      <a:pt x="428" y="76"/>
                    </a:lnTo>
                    <a:lnTo>
                      <a:pt x="396" y="106"/>
                    </a:lnTo>
                    <a:lnTo>
                      <a:pt x="378" y="126"/>
                    </a:lnTo>
                    <a:lnTo>
                      <a:pt x="360" y="146"/>
                    </a:lnTo>
                    <a:lnTo>
                      <a:pt x="342" y="170"/>
                    </a:lnTo>
                    <a:lnTo>
                      <a:pt x="328" y="192"/>
                    </a:lnTo>
                    <a:lnTo>
                      <a:pt x="328" y="192"/>
                    </a:lnTo>
                    <a:lnTo>
                      <a:pt x="312" y="160"/>
                    </a:lnTo>
                    <a:lnTo>
                      <a:pt x="300" y="134"/>
                    </a:lnTo>
                    <a:lnTo>
                      <a:pt x="290" y="108"/>
                    </a:lnTo>
                    <a:lnTo>
                      <a:pt x="280" y="80"/>
                    </a:lnTo>
                    <a:lnTo>
                      <a:pt x="276" y="52"/>
                    </a:lnTo>
                    <a:lnTo>
                      <a:pt x="274" y="38"/>
                    </a:lnTo>
                    <a:lnTo>
                      <a:pt x="274" y="26"/>
                    </a:lnTo>
                    <a:lnTo>
                      <a:pt x="276" y="16"/>
                    </a:lnTo>
                    <a:lnTo>
                      <a:pt x="280" y="6"/>
                    </a:lnTo>
                    <a:lnTo>
                      <a:pt x="280" y="6"/>
                    </a:lnTo>
                    <a:lnTo>
                      <a:pt x="282" y="4"/>
                    </a:lnTo>
                    <a:lnTo>
                      <a:pt x="280" y="2"/>
                    </a:lnTo>
                    <a:lnTo>
                      <a:pt x="280" y="0"/>
                    </a:lnTo>
                    <a:lnTo>
                      <a:pt x="262" y="0"/>
                    </a:lnTo>
                    <a:lnTo>
                      <a:pt x="262" y="0"/>
                    </a:lnTo>
                    <a:lnTo>
                      <a:pt x="254" y="4"/>
                    </a:lnTo>
                    <a:lnTo>
                      <a:pt x="252" y="8"/>
                    </a:lnTo>
                    <a:lnTo>
                      <a:pt x="248" y="14"/>
                    </a:lnTo>
                    <a:lnTo>
                      <a:pt x="248" y="14"/>
                    </a:lnTo>
                    <a:lnTo>
                      <a:pt x="246" y="16"/>
                    </a:lnTo>
                    <a:lnTo>
                      <a:pt x="244" y="18"/>
                    </a:lnTo>
                    <a:lnTo>
                      <a:pt x="242" y="20"/>
                    </a:lnTo>
                    <a:lnTo>
                      <a:pt x="240" y="26"/>
                    </a:lnTo>
                    <a:lnTo>
                      <a:pt x="240" y="26"/>
                    </a:lnTo>
                    <a:lnTo>
                      <a:pt x="240" y="36"/>
                    </a:lnTo>
                    <a:lnTo>
                      <a:pt x="244" y="50"/>
                    </a:lnTo>
                    <a:lnTo>
                      <a:pt x="254" y="88"/>
                    </a:lnTo>
                    <a:lnTo>
                      <a:pt x="274" y="138"/>
                    </a:lnTo>
                    <a:lnTo>
                      <a:pt x="304" y="204"/>
                    </a:lnTo>
                    <a:lnTo>
                      <a:pt x="304" y="204"/>
                    </a:lnTo>
                    <a:lnTo>
                      <a:pt x="278" y="202"/>
                    </a:lnTo>
                    <a:lnTo>
                      <a:pt x="250" y="204"/>
                    </a:lnTo>
                    <a:lnTo>
                      <a:pt x="222" y="206"/>
                    </a:lnTo>
                    <a:lnTo>
                      <a:pt x="196" y="210"/>
                    </a:lnTo>
                    <a:lnTo>
                      <a:pt x="154" y="220"/>
                    </a:lnTo>
                    <a:lnTo>
                      <a:pt x="136" y="224"/>
                    </a:lnTo>
                    <a:lnTo>
                      <a:pt x="136" y="224"/>
                    </a:lnTo>
                    <a:lnTo>
                      <a:pt x="152" y="230"/>
                    </a:lnTo>
                    <a:lnTo>
                      <a:pt x="164" y="234"/>
                    </a:lnTo>
                    <a:lnTo>
                      <a:pt x="172" y="242"/>
                    </a:lnTo>
                    <a:lnTo>
                      <a:pt x="176" y="248"/>
                    </a:lnTo>
                    <a:lnTo>
                      <a:pt x="178" y="254"/>
                    </a:lnTo>
                    <a:lnTo>
                      <a:pt x="176" y="260"/>
                    </a:lnTo>
                    <a:lnTo>
                      <a:pt x="172" y="266"/>
                    </a:lnTo>
                    <a:lnTo>
                      <a:pt x="166" y="272"/>
                    </a:lnTo>
                    <a:lnTo>
                      <a:pt x="154" y="284"/>
                    </a:lnTo>
                    <a:lnTo>
                      <a:pt x="138" y="292"/>
                    </a:lnTo>
                    <a:lnTo>
                      <a:pt x="122" y="300"/>
                    </a:lnTo>
                    <a:lnTo>
                      <a:pt x="122" y="300"/>
                    </a:lnTo>
                    <a:lnTo>
                      <a:pt x="108" y="326"/>
                    </a:lnTo>
                    <a:lnTo>
                      <a:pt x="90" y="348"/>
                    </a:lnTo>
                    <a:lnTo>
                      <a:pt x="72" y="368"/>
                    </a:lnTo>
                    <a:lnTo>
                      <a:pt x="54" y="386"/>
                    </a:lnTo>
                    <a:lnTo>
                      <a:pt x="22" y="414"/>
                    </a:lnTo>
                    <a:lnTo>
                      <a:pt x="0" y="428"/>
                    </a:lnTo>
                    <a:lnTo>
                      <a:pt x="0" y="430"/>
                    </a:lnTo>
                    <a:lnTo>
                      <a:pt x="0" y="430"/>
                    </a:lnTo>
                    <a:lnTo>
                      <a:pt x="48" y="414"/>
                    </a:lnTo>
                    <a:lnTo>
                      <a:pt x="86" y="406"/>
                    </a:lnTo>
                    <a:lnTo>
                      <a:pt x="102" y="404"/>
                    </a:lnTo>
                    <a:lnTo>
                      <a:pt x="116" y="404"/>
                    </a:lnTo>
                    <a:lnTo>
                      <a:pt x="126" y="404"/>
                    </a:lnTo>
                    <a:lnTo>
                      <a:pt x="136" y="406"/>
                    </a:lnTo>
                    <a:lnTo>
                      <a:pt x="144" y="410"/>
                    </a:lnTo>
                    <a:lnTo>
                      <a:pt x="148" y="414"/>
                    </a:lnTo>
                    <a:lnTo>
                      <a:pt x="152" y="418"/>
                    </a:lnTo>
                    <a:lnTo>
                      <a:pt x="156" y="424"/>
                    </a:lnTo>
                    <a:lnTo>
                      <a:pt x="156" y="430"/>
                    </a:lnTo>
                    <a:lnTo>
                      <a:pt x="156" y="438"/>
                    </a:lnTo>
                    <a:lnTo>
                      <a:pt x="154" y="454"/>
                    </a:lnTo>
                    <a:lnTo>
                      <a:pt x="146" y="470"/>
                    </a:lnTo>
                    <a:lnTo>
                      <a:pt x="138" y="486"/>
                    </a:lnTo>
                    <a:lnTo>
                      <a:pt x="116" y="518"/>
                    </a:lnTo>
                    <a:lnTo>
                      <a:pt x="98" y="540"/>
                    </a:lnTo>
                    <a:lnTo>
                      <a:pt x="90" y="550"/>
                    </a:lnTo>
                    <a:lnTo>
                      <a:pt x="90" y="550"/>
                    </a:lnTo>
                    <a:lnTo>
                      <a:pt x="110" y="544"/>
                    </a:lnTo>
                    <a:lnTo>
                      <a:pt x="126" y="542"/>
                    </a:lnTo>
                    <a:lnTo>
                      <a:pt x="138" y="542"/>
                    </a:lnTo>
                    <a:lnTo>
                      <a:pt x="148" y="544"/>
                    </a:lnTo>
                    <a:lnTo>
                      <a:pt x="158" y="550"/>
                    </a:lnTo>
                    <a:lnTo>
                      <a:pt x="164" y="556"/>
                    </a:lnTo>
                    <a:lnTo>
                      <a:pt x="168" y="564"/>
                    </a:lnTo>
                    <a:lnTo>
                      <a:pt x="170" y="572"/>
                    </a:lnTo>
                    <a:lnTo>
                      <a:pt x="172" y="592"/>
                    </a:lnTo>
                    <a:lnTo>
                      <a:pt x="172" y="608"/>
                    </a:lnTo>
                    <a:lnTo>
                      <a:pt x="168" y="626"/>
                    </a:lnTo>
                    <a:lnTo>
                      <a:pt x="168" y="626"/>
                    </a:lnTo>
                    <a:lnTo>
                      <a:pt x="178" y="624"/>
                    </a:lnTo>
                    <a:lnTo>
                      <a:pt x="186" y="626"/>
                    </a:lnTo>
                    <a:lnTo>
                      <a:pt x="192" y="632"/>
                    </a:lnTo>
                    <a:lnTo>
                      <a:pt x="198" y="640"/>
                    </a:lnTo>
                    <a:lnTo>
                      <a:pt x="280" y="640"/>
                    </a:lnTo>
                    <a:lnTo>
                      <a:pt x="280" y="640"/>
                    </a:lnTo>
                    <a:lnTo>
                      <a:pt x="296" y="632"/>
                    </a:lnTo>
                    <a:lnTo>
                      <a:pt x="310" y="628"/>
                    </a:lnTo>
                    <a:lnTo>
                      <a:pt x="320" y="628"/>
                    </a:lnTo>
                    <a:lnTo>
                      <a:pt x="322" y="628"/>
                    </a:lnTo>
                    <a:lnTo>
                      <a:pt x="322" y="628"/>
                    </a:lnTo>
                    <a:lnTo>
                      <a:pt x="322" y="620"/>
                    </a:lnTo>
                    <a:lnTo>
                      <a:pt x="324" y="608"/>
                    </a:lnTo>
                    <a:lnTo>
                      <a:pt x="330" y="580"/>
                    </a:lnTo>
                    <a:lnTo>
                      <a:pt x="344" y="530"/>
                    </a:lnTo>
                    <a:lnTo>
                      <a:pt x="344" y="530"/>
                    </a:lnTo>
                    <a:lnTo>
                      <a:pt x="346" y="526"/>
                    </a:lnTo>
                    <a:lnTo>
                      <a:pt x="348" y="522"/>
                    </a:lnTo>
                    <a:lnTo>
                      <a:pt x="352" y="524"/>
                    </a:lnTo>
                    <a:lnTo>
                      <a:pt x="354" y="526"/>
                    </a:lnTo>
                    <a:lnTo>
                      <a:pt x="356" y="530"/>
                    </a:lnTo>
                    <a:lnTo>
                      <a:pt x="358" y="534"/>
                    </a:lnTo>
                    <a:lnTo>
                      <a:pt x="358" y="534"/>
                    </a:lnTo>
                    <a:lnTo>
                      <a:pt x="358" y="544"/>
                    </a:lnTo>
                    <a:lnTo>
                      <a:pt x="358" y="556"/>
                    </a:lnTo>
                    <a:lnTo>
                      <a:pt x="364" y="584"/>
                    </a:lnTo>
                    <a:lnTo>
                      <a:pt x="372" y="612"/>
                    </a:lnTo>
                    <a:lnTo>
                      <a:pt x="382" y="640"/>
                    </a:lnTo>
                    <a:lnTo>
                      <a:pt x="424" y="640"/>
                    </a:lnTo>
                    <a:lnTo>
                      <a:pt x="424" y="640"/>
                    </a:lnTo>
                    <a:lnTo>
                      <a:pt x="432" y="630"/>
                    </a:lnTo>
                    <a:lnTo>
                      <a:pt x="438" y="624"/>
                    </a:lnTo>
                    <a:lnTo>
                      <a:pt x="446" y="620"/>
                    </a:lnTo>
                    <a:lnTo>
                      <a:pt x="452" y="620"/>
                    </a:lnTo>
                    <a:lnTo>
                      <a:pt x="458" y="622"/>
                    </a:lnTo>
                    <a:lnTo>
                      <a:pt x="464" y="628"/>
                    </a:lnTo>
                    <a:lnTo>
                      <a:pt x="470" y="632"/>
                    </a:lnTo>
                    <a:lnTo>
                      <a:pt x="474" y="640"/>
                    </a:lnTo>
                    <a:lnTo>
                      <a:pt x="560" y="640"/>
                    </a:lnTo>
                    <a:lnTo>
                      <a:pt x="560" y="100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5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4" name="Group 200"/>
            <p:cNvGrpSpPr/>
            <p:nvPr/>
          </p:nvGrpSpPr>
          <p:grpSpPr>
            <a:xfrm>
              <a:off x="-17347" y="0"/>
              <a:ext cx="9161347" cy="6857992"/>
              <a:chOff x="-17347" y="0"/>
              <a:chExt cx="9161347" cy="6857992"/>
            </a:xfrm>
          </p:grpSpPr>
          <p:sp>
            <p:nvSpPr>
              <p:cNvPr id="65" name="Freeform 16"/>
              <p:cNvSpPr>
                <a:spLocks noChangeAspect="1"/>
              </p:cNvSpPr>
              <p:nvPr/>
            </p:nvSpPr>
            <p:spPr bwMode="auto">
              <a:xfrm rot="9111631">
                <a:off x="7788433" y="1465582"/>
                <a:ext cx="1285378" cy="1966190"/>
              </a:xfrm>
              <a:custGeom>
                <a:avLst/>
                <a:gdLst/>
                <a:ahLst/>
                <a:cxnLst>
                  <a:cxn ang="0">
                    <a:pos x="942" y="650"/>
                  </a:cxn>
                  <a:cxn ang="0">
                    <a:pos x="932" y="564"/>
                  </a:cxn>
                  <a:cxn ang="0">
                    <a:pos x="906" y="552"/>
                  </a:cxn>
                  <a:cxn ang="0">
                    <a:pos x="752" y="596"/>
                  </a:cxn>
                  <a:cxn ang="0">
                    <a:pos x="706" y="618"/>
                  </a:cxn>
                  <a:cxn ang="0">
                    <a:pos x="654" y="660"/>
                  </a:cxn>
                  <a:cxn ang="0">
                    <a:pos x="650" y="654"/>
                  </a:cxn>
                  <a:cxn ang="0">
                    <a:pos x="744" y="506"/>
                  </a:cxn>
                  <a:cxn ang="0">
                    <a:pos x="744" y="390"/>
                  </a:cxn>
                  <a:cxn ang="0">
                    <a:pos x="702" y="264"/>
                  </a:cxn>
                  <a:cxn ang="0">
                    <a:pos x="594" y="224"/>
                  </a:cxn>
                  <a:cxn ang="0">
                    <a:pos x="498" y="116"/>
                  </a:cxn>
                  <a:cxn ang="0">
                    <a:pos x="472" y="8"/>
                  </a:cxn>
                  <a:cxn ang="0">
                    <a:pos x="470" y="8"/>
                  </a:cxn>
                  <a:cxn ang="0">
                    <a:pos x="444" y="116"/>
                  </a:cxn>
                  <a:cxn ang="0">
                    <a:pos x="350" y="224"/>
                  </a:cxn>
                  <a:cxn ang="0">
                    <a:pos x="240" y="264"/>
                  </a:cxn>
                  <a:cxn ang="0">
                    <a:pos x="198" y="390"/>
                  </a:cxn>
                  <a:cxn ang="0">
                    <a:pos x="198" y="506"/>
                  </a:cxn>
                  <a:cxn ang="0">
                    <a:pos x="292" y="654"/>
                  </a:cxn>
                  <a:cxn ang="0">
                    <a:pos x="288" y="660"/>
                  </a:cxn>
                  <a:cxn ang="0">
                    <a:pos x="240" y="622"/>
                  </a:cxn>
                  <a:cxn ang="0">
                    <a:pos x="180" y="592"/>
                  </a:cxn>
                  <a:cxn ang="0">
                    <a:pos x="30" y="552"/>
                  </a:cxn>
                  <a:cxn ang="0">
                    <a:pos x="8" y="576"/>
                  </a:cxn>
                  <a:cxn ang="0">
                    <a:pos x="8" y="692"/>
                  </a:cxn>
                  <a:cxn ang="0">
                    <a:pos x="22" y="740"/>
                  </a:cxn>
                  <a:cxn ang="0">
                    <a:pos x="52" y="782"/>
                  </a:cxn>
                  <a:cxn ang="0">
                    <a:pos x="88" y="804"/>
                  </a:cxn>
                  <a:cxn ang="0">
                    <a:pos x="150" y="840"/>
                  </a:cxn>
                  <a:cxn ang="0">
                    <a:pos x="178" y="912"/>
                  </a:cxn>
                  <a:cxn ang="0">
                    <a:pos x="106" y="1008"/>
                  </a:cxn>
                  <a:cxn ang="0">
                    <a:pos x="174" y="1016"/>
                  </a:cxn>
                  <a:cxn ang="0">
                    <a:pos x="274" y="1056"/>
                  </a:cxn>
                  <a:cxn ang="0">
                    <a:pos x="346" y="1062"/>
                  </a:cxn>
                  <a:cxn ang="0">
                    <a:pos x="444" y="1020"/>
                  </a:cxn>
                  <a:cxn ang="0">
                    <a:pos x="430" y="1246"/>
                  </a:cxn>
                  <a:cxn ang="0">
                    <a:pos x="386" y="1382"/>
                  </a:cxn>
                  <a:cxn ang="0">
                    <a:pos x="352" y="1416"/>
                  </a:cxn>
                  <a:cxn ang="0">
                    <a:pos x="354" y="1432"/>
                  </a:cxn>
                  <a:cxn ang="0">
                    <a:pos x="386" y="1444"/>
                  </a:cxn>
                  <a:cxn ang="0">
                    <a:pos x="428" y="1430"/>
                  </a:cxn>
                  <a:cxn ang="0">
                    <a:pos x="448" y="1418"/>
                  </a:cxn>
                  <a:cxn ang="0">
                    <a:pos x="488" y="1236"/>
                  </a:cxn>
                  <a:cxn ang="0">
                    <a:pos x="516" y="1030"/>
                  </a:cxn>
                  <a:cxn ang="0">
                    <a:pos x="616" y="1064"/>
                  </a:cxn>
                  <a:cxn ang="0">
                    <a:pos x="682" y="1050"/>
                  </a:cxn>
                  <a:cxn ang="0">
                    <a:pos x="790" y="1012"/>
                  </a:cxn>
                  <a:cxn ang="0">
                    <a:pos x="810" y="988"/>
                  </a:cxn>
                  <a:cxn ang="0">
                    <a:pos x="764" y="896"/>
                  </a:cxn>
                  <a:cxn ang="0">
                    <a:pos x="804" y="830"/>
                  </a:cxn>
                  <a:cxn ang="0">
                    <a:pos x="868" y="798"/>
                  </a:cxn>
                  <a:cxn ang="0">
                    <a:pos x="902" y="772"/>
                  </a:cxn>
                  <a:cxn ang="0">
                    <a:pos x="924" y="732"/>
                  </a:cxn>
                </a:cxnLst>
                <a:rect l="0" t="0" r="r" b="b"/>
                <a:pathLst>
                  <a:path w="944" h="1444">
                    <a:moveTo>
                      <a:pt x="924" y="732"/>
                    </a:moveTo>
                    <a:lnTo>
                      <a:pt x="924" y="732"/>
                    </a:lnTo>
                    <a:lnTo>
                      <a:pt x="932" y="706"/>
                    </a:lnTo>
                    <a:lnTo>
                      <a:pt x="938" y="678"/>
                    </a:lnTo>
                    <a:lnTo>
                      <a:pt x="942" y="650"/>
                    </a:lnTo>
                    <a:lnTo>
                      <a:pt x="944" y="622"/>
                    </a:lnTo>
                    <a:lnTo>
                      <a:pt x="942" y="598"/>
                    </a:lnTo>
                    <a:lnTo>
                      <a:pt x="938" y="578"/>
                    </a:lnTo>
                    <a:lnTo>
                      <a:pt x="934" y="570"/>
                    </a:lnTo>
                    <a:lnTo>
                      <a:pt x="932" y="564"/>
                    </a:lnTo>
                    <a:lnTo>
                      <a:pt x="926" y="558"/>
                    </a:lnTo>
                    <a:lnTo>
                      <a:pt x="922" y="556"/>
                    </a:lnTo>
                    <a:lnTo>
                      <a:pt x="922" y="556"/>
                    </a:lnTo>
                    <a:lnTo>
                      <a:pt x="916" y="554"/>
                    </a:lnTo>
                    <a:lnTo>
                      <a:pt x="906" y="552"/>
                    </a:lnTo>
                    <a:lnTo>
                      <a:pt x="886" y="554"/>
                    </a:lnTo>
                    <a:lnTo>
                      <a:pt x="862" y="558"/>
                    </a:lnTo>
                    <a:lnTo>
                      <a:pt x="838" y="566"/>
                    </a:lnTo>
                    <a:lnTo>
                      <a:pt x="788" y="582"/>
                    </a:lnTo>
                    <a:lnTo>
                      <a:pt x="752" y="596"/>
                    </a:lnTo>
                    <a:lnTo>
                      <a:pt x="752" y="596"/>
                    </a:lnTo>
                    <a:lnTo>
                      <a:pt x="750" y="596"/>
                    </a:lnTo>
                    <a:lnTo>
                      <a:pt x="750" y="596"/>
                    </a:lnTo>
                    <a:lnTo>
                      <a:pt x="726" y="608"/>
                    </a:lnTo>
                    <a:lnTo>
                      <a:pt x="706" y="618"/>
                    </a:lnTo>
                    <a:lnTo>
                      <a:pt x="692" y="630"/>
                    </a:lnTo>
                    <a:lnTo>
                      <a:pt x="678" y="638"/>
                    </a:lnTo>
                    <a:lnTo>
                      <a:pt x="662" y="654"/>
                    </a:lnTo>
                    <a:lnTo>
                      <a:pt x="658" y="658"/>
                    </a:lnTo>
                    <a:lnTo>
                      <a:pt x="654" y="660"/>
                    </a:lnTo>
                    <a:lnTo>
                      <a:pt x="654" y="660"/>
                    </a:lnTo>
                    <a:lnTo>
                      <a:pt x="650" y="660"/>
                    </a:lnTo>
                    <a:lnTo>
                      <a:pt x="648" y="658"/>
                    </a:lnTo>
                    <a:lnTo>
                      <a:pt x="650" y="654"/>
                    </a:lnTo>
                    <a:lnTo>
                      <a:pt x="650" y="654"/>
                    </a:lnTo>
                    <a:lnTo>
                      <a:pt x="660" y="638"/>
                    </a:lnTo>
                    <a:lnTo>
                      <a:pt x="724" y="548"/>
                    </a:lnTo>
                    <a:lnTo>
                      <a:pt x="724" y="548"/>
                    </a:lnTo>
                    <a:lnTo>
                      <a:pt x="736" y="528"/>
                    </a:lnTo>
                    <a:lnTo>
                      <a:pt x="744" y="506"/>
                    </a:lnTo>
                    <a:lnTo>
                      <a:pt x="748" y="484"/>
                    </a:lnTo>
                    <a:lnTo>
                      <a:pt x="750" y="462"/>
                    </a:lnTo>
                    <a:lnTo>
                      <a:pt x="750" y="438"/>
                    </a:lnTo>
                    <a:lnTo>
                      <a:pt x="748" y="414"/>
                    </a:lnTo>
                    <a:lnTo>
                      <a:pt x="744" y="390"/>
                    </a:lnTo>
                    <a:lnTo>
                      <a:pt x="740" y="368"/>
                    </a:lnTo>
                    <a:lnTo>
                      <a:pt x="728" y="328"/>
                    </a:lnTo>
                    <a:lnTo>
                      <a:pt x="716" y="294"/>
                    </a:lnTo>
                    <a:lnTo>
                      <a:pt x="702" y="264"/>
                    </a:lnTo>
                    <a:lnTo>
                      <a:pt x="702" y="264"/>
                    </a:lnTo>
                    <a:lnTo>
                      <a:pt x="680" y="260"/>
                    </a:lnTo>
                    <a:lnTo>
                      <a:pt x="660" y="254"/>
                    </a:lnTo>
                    <a:lnTo>
                      <a:pt x="642" y="248"/>
                    </a:lnTo>
                    <a:lnTo>
                      <a:pt x="624" y="240"/>
                    </a:lnTo>
                    <a:lnTo>
                      <a:pt x="594" y="224"/>
                    </a:lnTo>
                    <a:lnTo>
                      <a:pt x="566" y="204"/>
                    </a:lnTo>
                    <a:lnTo>
                      <a:pt x="544" y="184"/>
                    </a:lnTo>
                    <a:lnTo>
                      <a:pt x="526" y="162"/>
                    </a:lnTo>
                    <a:lnTo>
                      <a:pt x="510" y="138"/>
                    </a:lnTo>
                    <a:lnTo>
                      <a:pt x="498" y="116"/>
                    </a:lnTo>
                    <a:lnTo>
                      <a:pt x="490" y="92"/>
                    </a:lnTo>
                    <a:lnTo>
                      <a:pt x="482" y="72"/>
                    </a:lnTo>
                    <a:lnTo>
                      <a:pt x="478" y="52"/>
                    </a:lnTo>
                    <a:lnTo>
                      <a:pt x="474" y="34"/>
                    </a:lnTo>
                    <a:lnTo>
                      <a:pt x="472" y="8"/>
                    </a:lnTo>
                    <a:lnTo>
                      <a:pt x="472" y="0"/>
                    </a:lnTo>
                    <a:lnTo>
                      <a:pt x="472" y="2"/>
                    </a:lnTo>
                    <a:lnTo>
                      <a:pt x="472" y="0"/>
                    </a:lnTo>
                    <a:lnTo>
                      <a:pt x="472" y="0"/>
                    </a:lnTo>
                    <a:lnTo>
                      <a:pt x="470" y="8"/>
                    </a:lnTo>
                    <a:lnTo>
                      <a:pt x="468" y="34"/>
                    </a:lnTo>
                    <a:lnTo>
                      <a:pt x="466" y="52"/>
                    </a:lnTo>
                    <a:lnTo>
                      <a:pt x="460" y="72"/>
                    </a:lnTo>
                    <a:lnTo>
                      <a:pt x="454" y="92"/>
                    </a:lnTo>
                    <a:lnTo>
                      <a:pt x="444" y="116"/>
                    </a:lnTo>
                    <a:lnTo>
                      <a:pt x="432" y="138"/>
                    </a:lnTo>
                    <a:lnTo>
                      <a:pt x="418" y="162"/>
                    </a:lnTo>
                    <a:lnTo>
                      <a:pt x="398" y="184"/>
                    </a:lnTo>
                    <a:lnTo>
                      <a:pt x="376" y="204"/>
                    </a:lnTo>
                    <a:lnTo>
                      <a:pt x="350" y="224"/>
                    </a:lnTo>
                    <a:lnTo>
                      <a:pt x="318" y="240"/>
                    </a:lnTo>
                    <a:lnTo>
                      <a:pt x="300" y="248"/>
                    </a:lnTo>
                    <a:lnTo>
                      <a:pt x="282" y="254"/>
                    </a:lnTo>
                    <a:lnTo>
                      <a:pt x="262" y="260"/>
                    </a:lnTo>
                    <a:lnTo>
                      <a:pt x="240" y="264"/>
                    </a:lnTo>
                    <a:lnTo>
                      <a:pt x="240" y="264"/>
                    </a:lnTo>
                    <a:lnTo>
                      <a:pt x="226" y="294"/>
                    </a:lnTo>
                    <a:lnTo>
                      <a:pt x="214" y="328"/>
                    </a:lnTo>
                    <a:lnTo>
                      <a:pt x="202" y="368"/>
                    </a:lnTo>
                    <a:lnTo>
                      <a:pt x="198" y="390"/>
                    </a:lnTo>
                    <a:lnTo>
                      <a:pt x="194" y="414"/>
                    </a:lnTo>
                    <a:lnTo>
                      <a:pt x="192" y="438"/>
                    </a:lnTo>
                    <a:lnTo>
                      <a:pt x="192" y="462"/>
                    </a:lnTo>
                    <a:lnTo>
                      <a:pt x="194" y="484"/>
                    </a:lnTo>
                    <a:lnTo>
                      <a:pt x="198" y="506"/>
                    </a:lnTo>
                    <a:lnTo>
                      <a:pt x="208" y="528"/>
                    </a:lnTo>
                    <a:lnTo>
                      <a:pt x="218" y="548"/>
                    </a:lnTo>
                    <a:lnTo>
                      <a:pt x="218" y="548"/>
                    </a:lnTo>
                    <a:lnTo>
                      <a:pt x="282" y="638"/>
                    </a:lnTo>
                    <a:lnTo>
                      <a:pt x="292" y="654"/>
                    </a:lnTo>
                    <a:lnTo>
                      <a:pt x="292" y="654"/>
                    </a:lnTo>
                    <a:lnTo>
                      <a:pt x="294" y="658"/>
                    </a:lnTo>
                    <a:lnTo>
                      <a:pt x="292" y="660"/>
                    </a:lnTo>
                    <a:lnTo>
                      <a:pt x="288" y="660"/>
                    </a:lnTo>
                    <a:lnTo>
                      <a:pt x="288" y="660"/>
                    </a:lnTo>
                    <a:lnTo>
                      <a:pt x="284" y="658"/>
                    </a:lnTo>
                    <a:lnTo>
                      <a:pt x="280" y="654"/>
                    </a:lnTo>
                    <a:lnTo>
                      <a:pt x="266" y="640"/>
                    </a:lnTo>
                    <a:lnTo>
                      <a:pt x="254" y="632"/>
                    </a:lnTo>
                    <a:lnTo>
                      <a:pt x="240" y="622"/>
                    </a:lnTo>
                    <a:lnTo>
                      <a:pt x="224" y="612"/>
                    </a:lnTo>
                    <a:lnTo>
                      <a:pt x="202" y="602"/>
                    </a:lnTo>
                    <a:lnTo>
                      <a:pt x="202" y="600"/>
                    </a:lnTo>
                    <a:lnTo>
                      <a:pt x="202" y="600"/>
                    </a:lnTo>
                    <a:lnTo>
                      <a:pt x="180" y="592"/>
                    </a:lnTo>
                    <a:lnTo>
                      <a:pt x="126" y="572"/>
                    </a:lnTo>
                    <a:lnTo>
                      <a:pt x="96" y="562"/>
                    </a:lnTo>
                    <a:lnTo>
                      <a:pt x="66" y="556"/>
                    </a:lnTo>
                    <a:lnTo>
                      <a:pt x="42" y="552"/>
                    </a:lnTo>
                    <a:lnTo>
                      <a:pt x="30" y="552"/>
                    </a:lnTo>
                    <a:lnTo>
                      <a:pt x="22" y="556"/>
                    </a:lnTo>
                    <a:lnTo>
                      <a:pt x="22" y="556"/>
                    </a:lnTo>
                    <a:lnTo>
                      <a:pt x="18" y="558"/>
                    </a:lnTo>
                    <a:lnTo>
                      <a:pt x="14" y="562"/>
                    </a:lnTo>
                    <a:lnTo>
                      <a:pt x="8" y="576"/>
                    </a:lnTo>
                    <a:lnTo>
                      <a:pt x="2" y="594"/>
                    </a:lnTo>
                    <a:lnTo>
                      <a:pt x="0" y="616"/>
                    </a:lnTo>
                    <a:lnTo>
                      <a:pt x="2" y="640"/>
                    </a:lnTo>
                    <a:lnTo>
                      <a:pt x="4" y="666"/>
                    </a:lnTo>
                    <a:lnTo>
                      <a:pt x="8" y="692"/>
                    </a:lnTo>
                    <a:lnTo>
                      <a:pt x="16" y="718"/>
                    </a:lnTo>
                    <a:lnTo>
                      <a:pt x="16" y="718"/>
                    </a:lnTo>
                    <a:lnTo>
                      <a:pt x="16" y="726"/>
                    </a:lnTo>
                    <a:lnTo>
                      <a:pt x="16" y="726"/>
                    </a:lnTo>
                    <a:lnTo>
                      <a:pt x="22" y="740"/>
                    </a:lnTo>
                    <a:lnTo>
                      <a:pt x="30" y="754"/>
                    </a:lnTo>
                    <a:lnTo>
                      <a:pt x="38" y="768"/>
                    </a:lnTo>
                    <a:lnTo>
                      <a:pt x="50" y="782"/>
                    </a:lnTo>
                    <a:lnTo>
                      <a:pt x="50" y="782"/>
                    </a:lnTo>
                    <a:lnTo>
                      <a:pt x="52" y="782"/>
                    </a:lnTo>
                    <a:lnTo>
                      <a:pt x="52" y="782"/>
                    </a:lnTo>
                    <a:lnTo>
                      <a:pt x="60" y="790"/>
                    </a:lnTo>
                    <a:lnTo>
                      <a:pt x="70" y="796"/>
                    </a:lnTo>
                    <a:lnTo>
                      <a:pt x="78" y="800"/>
                    </a:lnTo>
                    <a:lnTo>
                      <a:pt x="88" y="804"/>
                    </a:lnTo>
                    <a:lnTo>
                      <a:pt x="88" y="804"/>
                    </a:lnTo>
                    <a:lnTo>
                      <a:pt x="104" y="808"/>
                    </a:lnTo>
                    <a:lnTo>
                      <a:pt x="128" y="822"/>
                    </a:lnTo>
                    <a:lnTo>
                      <a:pt x="138" y="830"/>
                    </a:lnTo>
                    <a:lnTo>
                      <a:pt x="150" y="840"/>
                    </a:lnTo>
                    <a:lnTo>
                      <a:pt x="160" y="852"/>
                    </a:lnTo>
                    <a:lnTo>
                      <a:pt x="168" y="866"/>
                    </a:lnTo>
                    <a:lnTo>
                      <a:pt x="176" y="880"/>
                    </a:lnTo>
                    <a:lnTo>
                      <a:pt x="178" y="896"/>
                    </a:lnTo>
                    <a:lnTo>
                      <a:pt x="178" y="912"/>
                    </a:lnTo>
                    <a:lnTo>
                      <a:pt x="174" y="930"/>
                    </a:lnTo>
                    <a:lnTo>
                      <a:pt x="166" y="948"/>
                    </a:lnTo>
                    <a:lnTo>
                      <a:pt x="152" y="968"/>
                    </a:lnTo>
                    <a:lnTo>
                      <a:pt x="132" y="988"/>
                    </a:lnTo>
                    <a:lnTo>
                      <a:pt x="106" y="1008"/>
                    </a:lnTo>
                    <a:lnTo>
                      <a:pt x="106" y="1008"/>
                    </a:lnTo>
                    <a:lnTo>
                      <a:pt x="118" y="1008"/>
                    </a:lnTo>
                    <a:lnTo>
                      <a:pt x="132" y="1008"/>
                    </a:lnTo>
                    <a:lnTo>
                      <a:pt x="152" y="1012"/>
                    </a:lnTo>
                    <a:lnTo>
                      <a:pt x="174" y="1016"/>
                    </a:lnTo>
                    <a:lnTo>
                      <a:pt x="202" y="1024"/>
                    </a:lnTo>
                    <a:lnTo>
                      <a:pt x="230" y="1034"/>
                    </a:lnTo>
                    <a:lnTo>
                      <a:pt x="260" y="1050"/>
                    </a:lnTo>
                    <a:lnTo>
                      <a:pt x="260" y="1050"/>
                    </a:lnTo>
                    <a:lnTo>
                      <a:pt x="274" y="1056"/>
                    </a:lnTo>
                    <a:lnTo>
                      <a:pt x="288" y="1060"/>
                    </a:lnTo>
                    <a:lnTo>
                      <a:pt x="304" y="1064"/>
                    </a:lnTo>
                    <a:lnTo>
                      <a:pt x="318" y="1064"/>
                    </a:lnTo>
                    <a:lnTo>
                      <a:pt x="332" y="1064"/>
                    </a:lnTo>
                    <a:lnTo>
                      <a:pt x="346" y="1062"/>
                    </a:lnTo>
                    <a:lnTo>
                      <a:pt x="372" y="1056"/>
                    </a:lnTo>
                    <a:lnTo>
                      <a:pt x="396" y="1046"/>
                    </a:lnTo>
                    <a:lnTo>
                      <a:pt x="418" y="1036"/>
                    </a:lnTo>
                    <a:lnTo>
                      <a:pt x="444" y="1020"/>
                    </a:lnTo>
                    <a:lnTo>
                      <a:pt x="444" y="1020"/>
                    </a:lnTo>
                    <a:lnTo>
                      <a:pt x="444" y="1050"/>
                    </a:lnTo>
                    <a:lnTo>
                      <a:pt x="444" y="1096"/>
                    </a:lnTo>
                    <a:lnTo>
                      <a:pt x="442" y="1152"/>
                    </a:lnTo>
                    <a:lnTo>
                      <a:pt x="436" y="1214"/>
                    </a:lnTo>
                    <a:lnTo>
                      <a:pt x="430" y="1246"/>
                    </a:lnTo>
                    <a:lnTo>
                      <a:pt x="424" y="1276"/>
                    </a:lnTo>
                    <a:lnTo>
                      <a:pt x="418" y="1306"/>
                    </a:lnTo>
                    <a:lnTo>
                      <a:pt x="408" y="1334"/>
                    </a:lnTo>
                    <a:lnTo>
                      <a:pt x="398" y="1360"/>
                    </a:lnTo>
                    <a:lnTo>
                      <a:pt x="386" y="1382"/>
                    </a:lnTo>
                    <a:lnTo>
                      <a:pt x="372" y="1400"/>
                    </a:lnTo>
                    <a:lnTo>
                      <a:pt x="364" y="1408"/>
                    </a:lnTo>
                    <a:lnTo>
                      <a:pt x="356" y="1414"/>
                    </a:lnTo>
                    <a:lnTo>
                      <a:pt x="356" y="1414"/>
                    </a:lnTo>
                    <a:lnTo>
                      <a:pt x="352" y="1416"/>
                    </a:lnTo>
                    <a:lnTo>
                      <a:pt x="350" y="1420"/>
                    </a:lnTo>
                    <a:lnTo>
                      <a:pt x="348" y="1422"/>
                    </a:lnTo>
                    <a:lnTo>
                      <a:pt x="350" y="1426"/>
                    </a:lnTo>
                    <a:lnTo>
                      <a:pt x="352" y="1428"/>
                    </a:lnTo>
                    <a:lnTo>
                      <a:pt x="354" y="1432"/>
                    </a:lnTo>
                    <a:lnTo>
                      <a:pt x="354" y="1432"/>
                    </a:lnTo>
                    <a:lnTo>
                      <a:pt x="362" y="1438"/>
                    </a:lnTo>
                    <a:lnTo>
                      <a:pt x="368" y="1440"/>
                    </a:lnTo>
                    <a:lnTo>
                      <a:pt x="376" y="1444"/>
                    </a:lnTo>
                    <a:lnTo>
                      <a:pt x="386" y="1444"/>
                    </a:lnTo>
                    <a:lnTo>
                      <a:pt x="398" y="1444"/>
                    </a:lnTo>
                    <a:lnTo>
                      <a:pt x="410" y="1440"/>
                    </a:lnTo>
                    <a:lnTo>
                      <a:pt x="422" y="1434"/>
                    </a:lnTo>
                    <a:lnTo>
                      <a:pt x="422" y="1434"/>
                    </a:lnTo>
                    <a:lnTo>
                      <a:pt x="428" y="1430"/>
                    </a:lnTo>
                    <a:lnTo>
                      <a:pt x="434" y="1430"/>
                    </a:lnTo>
                    <a:lnTo>
                      <a:pt x="442" y="1428"/>
                    </a:lnTo>
                    <a:lnTo>
                      <a:pt x="444" y="1424"/>
                    </a:lnTo>
                    <a:lnTo>
                      <a:pt x="448" y="1418"/>
                    </a:lnTo>
                    <a:lnTo>
                      <a:pt x="448" y="1418"/>
                    </a:lnTo>
                    <a:lnTo>
                      <a:pt x="458" y="1398"/>
                    </a:lnTo>
                    <a:lnTo>
                      <a:pt x="466" y="1370"/>
                    </a:lnTo>
                    <a:lnTo>
                      <a:pt x="474" y="1334"/>
                    </a:lnTo>
                    <a:lnTo>
                      <a:pt x="482" y="1288"/>
                    </a:lnTo>
                    <a:lnTo>
                      <a:pt x="488" y="1236"/>
                    </a:lnTo>
                    <a:lnTo>
                      <a:pt x="494" y="1174"/>
                    </a:lnTo>
                    <a:lnTo>
                      <a:pt x="498" y="1104"/>
                    </a:lnTo>
                    <a:lnTo>
                      <a:pt x="502" y="1022"/>
                    </a:lnTo>
                    <a:lnTo>
                      <a:pt x="502" y="1022"/>
                    </a:lnTo>
                    <a:lnTo>
                      <a:pt x="516" y="1030"/>
                    </a:lnTo>
                    <a:lnTo>
                      <a:pt x="532" y="1040"/>
                    </a:lnTo>
                    <a:lnTo>
                      <a:pt x="552" y="1050"/>
                    </a:lnTo>
                    <a:lnTo>
                      <a:pt x="576" y="1058"/>
                    </a:lnTo>
                    <a:lnTo>
                      <a:pt x="602" y="1062"/>
                    </a:lnTo>
                    <a:lnTo>
                      <a:pt x="616" y="1064"/>
                    </a:lnTo>
                    <a:lnTo>
                      <a:pt x="628" y="1064"/>
                    </a:lnTo>
                    <a:lnTo>
                      <a:pt x="642" y="1064"/>
                    </a:lnTo>
                    <a:lnTo>
                      <a:pt x="656" y="1060"/>
                    </a:lnTo>
                    <a:lnTo>
                      <a:pt x="668" y="1056"/>
                    </a:lnTo>
                    <a:lnTo>
                      <a:pt x="682" y="1050"/>
                    </a:lnTo>
                    <a:lnTo>
                      <a:pt x="682" y="1050"/>
                    </a:lnTo>
                    <a:lnTo>
                      <a:pt x="712" y="1034"/>
                    </a:lnTo>
                    <a:lnTo>
                      <a:pt x="742" y="1024"/>
                    </a:lnTo>
                    <a:lnTo>
                      <a:pt x="768" y="1016"/>
                    </a:lnTo>
                    <a:lnTo>
                      <a:pt x="790" y="1012"/>
                    </a:lnTo>
                    <a:lnTo>
                      <a:pt x="810" y="1008"/>
                    </a:lnTo>
                    <a:lnTo>
                      <a:pt x="824" y="1008"/>
                    </a:lnTo>
                    <a:lnTo>
                      <a:pt x="836" y="1008"/>
                    </a:lnTo>
                    <a:lnTo>
                      <a:pt x="836" y="1008"/>
                    </a:lnTo>
                    <a:lnTo>
                      <a:pt x="810" y="988"/>
                    </a:lnTo>
                    <a:lnTo>
                      <a:pt x="790" y="968"/>
                    </a:lnTo>
                    <a:lnTo>
                      <a:pt x="776" y="948"/>
                    </a:lnTo>
                    <a:lnTo>
                      <a:pt x="768" y="930"/>
                    </a:lnTo>
                    <a:lnTo>
                      <a:pt x="764" y="912"/>
                    </a:lnTo>
                    <a:lnTo>
                      <a:pt x="764" y="896"/>
                    </a:lnTo>
                    <a:lnTo>
                      <a:pt x="768" y="880"/>
                    </a:lnTo>
                    <a:lnTo>
                      <a:pt x="774" y="866"/>
                    </a:lnTo>
                    <a:lnTo>
                      <a:pt x="782" y="852"/>
                    </a:lnTo>
                    <a:lnTo>
                      <a:pt x="792" y="840"/>
                    </a:lnTo>
                    <a:lnTo>
                      <a:pt x="804" y="830"/>
                    </a:lnTo>
                    <a:lnTo>
                      <a:pt x="816" y="822"/>
                    </a:lnTo>
                    <a:lnTo>
                      <a:pt x="838" y="808"/>
                    </a:lnTo>
                    <a:lnTo>
                      <a:pt x="854" y="804"/>
                    </a:lnTo>
                    <a:lnTo>
                      <a:pt x="854" y="804"/>
                    </a:lnTo>
                    <a:lnTo>
                      <a:pt x="868" y="798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92" y="782"/>
                    </a:lnTo>
                    <a:lnTo>
                      <a:pt x="902" y="772"/>
                    </a:lnTo>
                    <a:lnTo>
                      <a:pt x="910" y="762"/>
                    </a:lnTo>
                    <a:lnTo>
                      <a:pt x="918" y="748"/>
                    </a:lnTo>
                    <a:lnTo>
                      <a:pt x="918" y="748"/>
                    </a:lnTo>
                    <a:lnTo>
                      <a:pt x="924" y="732"/>
                    </a:lnTo>
                    <a:lnTo>
                      <a:pt x="924" y="732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254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" name="Freeform 24"/>
              <p:cNvSpPr>
                <a:spLocks noChangeAspect="1"/>
              </p:cNvSpPr>
              <p:nvPr/>
            </p:nvSpPr>
            <p:spPr bwMode="auto">
              <a:xfrm rot="4324833">
                <a:off x="8243059" y="5300272"/>
                <a:ext cx="474357" cy="1154204"/>
              </a:xfrm>
              <a:custGeom>
                <a:avLst/>
                <a:gdLst/>
                <a:ahLst/>
                <a:cxnLst>
                  <a:cxn ang="0">
                    <a:pos x="152" y="0"/>
                  </a:cxn>
                  <a:cxn ang="0">
                    <a:pos x="164" y="50"/>
                  </a:cxn>
                  <a:cxn ang="0">
                    <a:pos x="164" y="102"/>
                  </a:cxn>
                  <a:cxn ang="0">
                    <a:pos x="154" y="154"/>
                  </a:cxn>
                  <a:cxn ang="0">
                    <a:pos x="138" y="206"/>
                  </a:cxn>
                  <a:cxn ang="0">
                    <a:pos x="92" y="310"/>
                  </a:cxn>
                  <a:cxn ang="0">
                    <a:pos x="48" y="404"/>
                  </a:cxn>
                  <a:cxn ang="0">
                    <a:pos x="32" y="446"/>
                  </a:cxn>
                  <a:cxn ang="0">
                    <a:pos x="10" y="528"/>
                  </a:cxn>
                  <a:cxn ang="0">
                    <a:pos x="2" y="592"/>
                  </a:cxn>
                  <a:cxn ang="0">
                    <a:pos x="0" y="634"/>
                  </a:cxn>
                  <a:cxn ang="0">
                    <a:pos x="6" y="682"/>
                  </a:cxn>
                  <a:cxn ang="0">
                    <a:pos x="24" y="762"/>
                  </a:cxn>
                  <a:cxn ang="0">
                    <a:pos x="48" y="824"/>
                  </a:cxn>
                  <a:cxn ang="0">
                    <a:pos x="80" y="872"/>
                  </a:cxn>
                  <a:cxn ang="0">
                    <a:pos x="114" y="906"/>
                  </a:cxn>
                  <a:cxn ang="0">
                    <a:pos x="152" y="928"/>
                  </a:cxn>
                  <a:cxn ang="0">
                    <a:pos x="188" y="942"/>
                  </a:cxn>
                  <a:cxn ang="0">
                    <a:pos x="236" y="950"/>
                  </a:cxn>
                  <a:cxn ang="0">
                    <a:pos x="230" y="982"/>
                  </a:cxn>
                  <a:cxn ang="0">
                    <a:pos x="210" y="1050"/>
                  </a:cxn>
                  <a:cxn ang="0">
                    <a:pos x="186" y="1114"/>
                  </a:cxn>
                  <a:cxn ang="0">
                    <a:pos x="162" y="1150"/>
                  </a:cxn>
                  <a:cxn ang="0">
                    <a:pos x="142" y="1168"/>
                  </a:cxn>
                  <a:cxn ang="0">
                    <a:pos x="132" y="1174"/>
                  </a:cxn>
                  <a:cxn ang="0">
                    <a:pos x="126" y="1178"/>
                  </a:cxn>
                  <a:cxn ang="0">
                    <a:pos x="130" y="1188"/>
                  </a:cxn>
                  <a:cxn ang="0">
                    <a:pos x="134" y="1192"/>
                  </a:cxn>
                  <a:cxn ang="0">
                    <a:pos x="154" y="1202"/>
                  </a:cxn>
                  <a:cxn ang="0">
                    <a:pos x="172" y="1202"/>
                  </a:cxn>
                  <a:cxn ang="0">
                    <a:pos x="184" y="1198"/>
                  </a:cxn>
                  <a:cxn ang="0">
                    <a:pos x="194" y="1196"/>
                  </a:cxn>
                  <a:cxn ang="0">
                    <a:pos x="206" y="1188"/>
                  </a:cxn>
                  <a:cxn ang="0">
                    <a:pos x="214" y="1174"/>
                  </a:cxn>
                  <a:cxn ang="0">
                    <a:pos x="232" y="1134"/>
                  </a:cxn>
                  <a:cxn ang="0">
                    <a:pos x="262" y="1038"/>
                  </a:cxn>
                  <a:cxn ang="0">
                    <a:pos x="282" y="946"/>
                  </a:cxn>
                  <a:cxn ang="0">
                    <a:pos x="288" y="946"/>
                  </a:cxn>
                  <a:cxn ang="0">
                    <a:pos x="334" y="912"/>
                  </a:cxn>
                  <a:cxn ang="0">
                    <a:pos x="374" y="876"/>
                  </a:cxn>
                  <a:cxn ang="0">
                    <a:pos x="408" y="840"/>
                  </a:cxn>
                  <a:cxn ang="0">
                    <a:pos x="434" y="802"/>
                  </a:cxn>
                  <a:cxn ang="0">
                    <a:pos x="456" y="764"/>
                  </a:cxn>
                  <a:cxn ang="0">
                    <a:pos x="472" y="726"/>
                  </a:cxn>
                  <a:cxn ang="0">
                    <a:pos x="490" y="648"/>
                  </a:cxn>
                  <a:cxn ang="0">
                    <a:pos x="492" y="568"/>
                  </a:cxn>
                  <a:cxn ang="0">
                    <a:pos x="478" y="490"/>
                  </a:cxn>
                  <a:cxn ang="0">
                    <a:pos x="454" y="414"/>
                  </a:cxn>
                  <a:cxn ang="0">
                    <a:pos x="420" y="340"/>
                  </a:cxn>
                  <a:cxn ang="0">
                    <a:pos x="380" y="270"/>
                  </a:cxn>
                  <a:cxn ang="0">
                    <a:pos x="336" y="206"/>
                  </a:cxn>
                  <a:cxn ang="0">
                    <a:pos x="248" y="98"/>
                  </a:cxn>
                  <a:cxn ang="0">
                    <a:pos x="180" y="26"/>
                  </a:cxn>
                  <a:cxn ang="0">
                    <a:pos x="152" y="0"/>
                  </a:cxn>
                </a:cxnLst>
                <a:rect l="0" t="0" r="r" b="b"/>
                <a:pathLst>
                  <a:path w="494" h="1202">
                    <a:moveTo>
                      <a:pt x="152" y="0"/>
                    </a:moveTo>
                    <a:lnTo>
                      <a:pt x="152" y="0"/>
                    </a:lnTo>
                    <a:lnTo>
                      <a:pt x="160" y="26"/>
                    </a:lnTo>
                    <a:lnTo>
                      <a:pt x="164" y="50"/>
                    </a:lnTo>
                    <a:lnTo>
                      <a:pt x="166" y="76"/>
                    </a:lnTo>
                    <a:lnTo>
                      <a:pt x="164" y="102"/>
                    </a:lnTo>
                    <a:lnTo>
                      <a:pt x="160" y="128"/>
                    </a:lnTo>
                    <a:lnTo>
                      <a:pt x="154" y="154"/>
                    </a:lnTo>
                    <a:lnTo>
                      <a:pt x="148" y="180"/>
                    </a:lnTo>
                    <a:lnTo>
                      <a:pt x="138" y="206"/>
                    </a:lnTo>
                    <a:lnTo>
                      <a:pt x="116" y="258"/>
                    </a:lnTo>
                    <a:lnTo>
                      <a:pt x="92" y="310"/>
                    </a:lnTo>
                    <a:lnTo>
                      <a:pt x="70" y="358"/>
                    </a:lnTo>
                    <a:lnTo>
                      <a:pt x="48" y="404"/>
                    </a:lnTo>
                    <a:lnTo>
                      <a:pt x="48" y="404"/>
                    </a:lnTo>
                    <a:lnTo>
                      <a:pt x="32" y="446"/>
                    </a:lnTo>
                    <a:lnTo>
                      <a:pt x="18" y="488"/>
                    </a:lnTo>
                    <a:lnTo>
                      <a:pt x="10" y="528"/>
                    </a:lnTo>
                    <a:lnTo>
                      <a:pt x="4" y="562"/>
                    </a:lnTo>
                    <a:lnTo>
                      <a:pt x="2" y="592"/>
                    </a:lnTo>
                    <a:lnTo>
                      <a:pt x="0" y="614"/>
                    </a:lnTo>
                    <a:lnTo>
                      <a:pt x="0" y="634"/>
                    </a:lnTo>
                    <a:lnTo>
                      <a:pt x="0" y="634"/>
                    </a:lnTo>
                    <a:lnTo>
                      <a:pt x="6" y="682"/>
                    </a:lnTo>
                    <a:lnTo>
                      <a:pt x="14" y="724"/>
                    </a:lnTo>
                    <a:lnTo>
                      <a:pt x="24" y="762"/>
                    </a:lnTo>
                    <a:lnTo>
                      <a:pt x="36" y="796"/>
                    </a:lnTo>
                    <a:lnTo>
                      <a:pt x="48" y="824"/>
                    </a:lnTo>
                    <a:lnTo>
                      <a:pt x="64" y="850"/>
                    </a:lnTo>
                    <a:lnTo>
                      <a:pt x="80" y="872"/>
                    </a:lnTo>
                    <a:lnTo>
                      <a:pt x="96" y="890"/>
                    </a:lnTo>
                    <a:lnTo>
                      <a:pt x="114" y="906"/>
                    </a:lnTo>
                    <a:lnTo>
                      <a:pt x="132" y="918"/>
                    </a:lnTo>
                    <a:lnTo>
                      <a:pt x="152" y="928"/>
                    </a:lnTo>
                    <a:lnTo>
                      <a:pt x="170" y="936"/>
                    </a:lnTo>
                    <a:lnTo>
                      <a:pt x="188" y="942"/>
                    </a:lnTo>
                    <a:lnTo>
                      <a:pt x="204" y="946"/>
                    </a:lnTo>
                    <a:lnTo>
                      <a:pt x="236" y="950"/>
                    </a:lnTo>
                    <a:lnTo>
                      <a:pt x="236" y="950"/>
                    </a:lnTo>
                    <a:lnTo>
                      <a:pt x="230" y="982"/>
                    </a:lnTo>
                    <a:lnTo>
                      <a:pt x="220" y="1016"/>
                    </a:lnTo>
                    <a:lnTo>
                      <a:pt x="210" y="1050"/>
                    </a:lnTo>
                    <a:lnTo>
                      <a:pt x="200" y="1082"/>
                    </a:lnTo>
                    <a:lnTo>
                      <a:pt x="186" y="1114"/>
                    </a:lnTo>
                    <a:lnTo>
                      <a:pt x="170" y="1140"/>
                    </a:lnTo>
                    <a:lnTo>
                      <a:pt x="162" y="1150"/>
                    </a:lnTo>
                    <a:lnTo>
                      <a:pt x="152" y="1160"/>
                    </a:lnTo>
                    <a:lnTo>
                      <a:pt x="142" y="1168"/>
                    </a:lnTo>
                    <a:lnTo>
                      <a:pt x="132" y="1174"/>
                    </a:lnTo>
                    <a:lnTo>
                      <a:pt x="132" y="1174"/>
                    </a:lnTo>
                    <a:lnTo>
                      <a:pt x="130" y="1176"/>
                    </a:lnTo>
                    <a:lnTo>
                      <a:pt x="126" y="1178"/>
                    </a:lnTo>
                    <a:lnTo>
                      <a:pt x="126" y="1182"/>
                    </a:lnTo>
                    <a:lnTo>
                      <a:pt x="130" y="1188"/>
                    </a:lnTo>
                    <a:lnTo>
                      <a:pt x="130" y="1188"/>
                    </a:lnTo>
                    <a:lnTo>
                      <a:pt x="134" y="1192"/>
                    </a:lnTo>
                    <a:lnTo>
                      <a:pt x="146" y="1200"/>
                    </a:lnTo>
                    <a:lnTo>
                      <a:pt x="154" y="1202"/>
                    </a:lnTo>
                    <a:lnTo>
                      <a:pt x="162" y="1202"/>
                    </a:lnTo>
                    <a:lnTo>
                      <a:pt x="172" y="1202"/>
                    </a:lnTo>
                    <a:lnTo>
                      <a:pt x="184" y="1198"/>
                    </a:lnTo>
                    <a:lnTo>
                      <a:pt x="184" y="1198"/>
                    </a:lnTo>
                    <a:lnTo>
                      <a:pt x="190" y="1196"/>
                    </a:lnTo>
                    <a:lnTo>
                      <a:pt x="194" y="1196"/>
                    </a:lnTo>
                    <a:lnTo>
                      <a:pt x="200" y="1194"/>
                    </a:lnTo>
                    <a:lnTo>
                      <a:pt x="206" y="1188"/>
                    </a:lnTo>
                    <a:lnTo>
                      <a:pt x="206" y="1188"/>
                    </a:lnTo>
                    <a:lnTo>
                      <a:pt x="214" y="1174"/>
                    </a:lnTo>
                    <a:lnTo>
                      <a:pt x="224" y="1156"/>
                    </a:lnTo>
                    <a:lnTo>
                      <a:pt x="232" y="1134"/>
                    </a:lnTo>
                    <a:lnTo>
                      <a:pt x="242" y="1108"/>
                    </a:lnTo>
                    <a:lnTo>
                      <a:pt x="262" y="1038"/>
                    </a:lnTo>
                    <a:lnTo>
                      <a:pt x="282" y="946"/>
                    </a:lnTo>
                    <a:lnTo>
                      <a:pt x="282" y="946"/>
                    </a:lnTo>
                    <a:lnTo>
                      <a:pt x="288" y="946"/>
                    </a:lnTo>
                    <a:lnTo>
                      <a:pt x="288" y="946"/>
                    </a:lnTo>
                    <a:lnTo>
                      <a:pt x="312" y="928"/>
                    </a:lnTo>
                    <a:lnTo>
                      <a:pt x="334" y="912"/>
                    </a:lnTo>
                    <a:lnTo>
                      <a:pt x="354" y="894"/>
                    </a:lnTo>
                    <a:lnTo>
                      <a:pt x="374" y="876"/>
                    </a:lnTo>
                    <a:lnTo>
                      <a:pt x="392" y="858"/>
                    </a:lnTo>
                    <a:lnTo>
                      <a:pt x="408" y="840"/>
                    </a:lnTo>
                    <a:lnTo>
                      <a:pt x="422" y="822"/>
                    </a:lnTo>
                    <a:lnTo>
                      <a:pt x="434" y="802"/>
                    </a:lnTo>
                    <a:lnTo>
                      <a:pt x="446" y="784"/>
                    </a:lnTo>
                    <a:lnTo>
                      <a:pt x="456" y="764"/>
                    </a:lnTo>
                    <a:lnTo>
                      <a:pt x="466" y="746"/>
                    </a:lnTo>
                    <a:lnTo>
                      <a:pt x="472" y="726"/>
                    </a:lnTo>
                    <a:lnTo>
                      <a:pt x="484" y="688"/>
                    </a:lnTo>
                    <a:lnTo>
                      <a:pt x="490" y="648"/>
                    </a:lnTo>
                    <a:lnTo>
                      <a:pt x="494" y="608"/>
                    </a:lnTo>
                    <a:lnTo>
                      <a:pt x="492" y="568"/>
                    </a:lnTo>
                    <a:lnTo>
                      <a:pt x="486" y="530"/>
                    </a:lnTo>
                    <a:lnTo>
                      <a:pt x="478" y="490"/>
                    </a:lnTo>
                    <a:lnTo>
                      <a:pt x="468" y="452"/>
                    </a:lnTo>
                    <a:lnTo>
                      <a:pt x="454" y="414"/>
                    </a:lnTo>
                    <a:lnTo>
                      <a:pt x="438" y="376"/>
                    </a:lnTo>
                    <a:lnTo>
                      <a:pt x="420" y="340"/>
                    </a:lnTo>
                    <a:lnTo>
                      <a:pt x="400" y="304"/>
                    </a:lnTo>
                    <a:lnTo>
                      <a:pt x="380" y="270"/>
                    </a:lnTo>
                    <a:lnTo>
                      <a:pt x="358" y="238"/>
                    </a:lnTo>
                    <a:lnTo>
                      <a:pt x="336" y="206"/>
                    </a:lnTo>
                    <a:lnTo>
                      <a:pt x="290" y="148"/>
                    </a:lnTo>
                    <a:lnTo>
                      <a:pt x="248" y="98"/>
                    </a:lnTo>
                    <a:lnTo>
                      <a:pt x="210" y="58"/>
                    </a:lnTo>
                    <a:lnTo>
                      <a:pt x="180" y="26"/>
                    </a:lnTo>
                    <a:lnTo>
                      <a:pt x="152" y="0"/>
                    </a:lnTo>
                    <a:lnTo>
                      <a:pt x="152" y="0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" name="Freeform 28"/>
              <p:cNvSpPr>
                <a:spLocks noChangeAspect="1"/>
              </p:cNvSpPr>
              <p:nvPr/>
            </p:nvSpPr>
            <p:spPr bwMode="auto">
              <a:xfrm rot="19659348">
                <a:off x="7187072" y="3993953"/>
                <a:ext cx="942538" cy="1486797"/>
              </a:xfrm>
              <a:custGeom>
                <a:avLst/>
                <a:gdLst/>
                <a:ahLst/>
                <a:cxnLst>
                  <a:cxn ang="0">
                    <a:pos x="1140" y="784"/>
                  </a:cxn>
                  <a:cxn ang="0">
                    <a:pos x="1090" y="812"/>
                  </a:cxn>
                  <a:cxn ang="0">
                    <a:pos x="1052" y="766"/>
                  </a:cxn>
                  <a:cxn ang="0">
                    <a:pos x="956" y="774"/>
                  </a:cxn>
                  <a:cxn ang="0">
                    <a:pos x="842" y="848"/>
                  </a:cxn>
                  <a:cxn ang="0">
                    <a:pos x="824" y="848"/>
                  </a:cxn>
                  <a:cxn ang="0">
                    <a:pos x="928" y="698"/>
                  </a:cxn>
                  <a:cxn ang="0">
                    <a:pos x="952" y="538"/>
                  </a:cxn>
                  <a:cxn ang="0">
                    <a:pos x="898" y="354"/>
                  </a:cxn>
                  <a:cxn ang="0">
                    <a:pos x="792" y="312"/>
                  </a:cxn>
                  <a:cxn ang="0">
                    <a:pos x="688" y="238"/>
                  </a:cxn>
                  <a:cxn ang="0">
                    <a:pos x="600" y="68"/>
                  </a:cxn>
                  <a:cxn ang="0">
                    <a:pos x="592" y="0"/>
                  </a:cxn>
                  <a:cxn ang="0">
                    <a:pos x="558" y="150"/>
                  </a:cxn>
                  <a:cxn ang="0">
                    <a:pos x="452" y="278"/>
                  </a:cxn>
                  <a:cxn ang="0">
                    <a:pos x="322" y="338"/>
                  </a:cxn>
                  <a:cxn ang="0">
                    <a:pos x="252" y="452"/>
                  </a:cxn>
                  <a:cxn ang="0">
                    <a:pos x="234" y="628"/>
                  </a:cxn>
                  <a:cxn ang="0">
                    <a:pos x="320" y="786"/>
                  </a:cxn>
                  <a:cxn ang="0">
                    <a:pos x="356" y="856"/>
                  </a:cxn>
                  <a:cxn ang="0">
                    <a:pos x="288" y="804"/>
                  </a:cxn>
                  <a:cxn ang="0">
                    <a:pos x="174" y="760"/>
                  </a:cxn>
                  <a:cxn ang="0">
                    <a:pos x="110" y="782"/>
                  </a:cxn>
                  <a:cxn ang="0">
                    <a:pos x="84" y="810"/>
                  </a:cxn>
                  <a:cxn ang="0">
                    <a:pos x="18" y="742"/>
                  </a:cxn>
                  <a:cxn ang="0">
                    <a:pos x="6" y="734"/>
                  </a:cxn>
                  <a:cxn ang="0">
                    <a:pos x="4" y="942"/>
                  </a:cxn>
                  <a:cxn ang="0">
                    <a:pos x="52" y="1018"/>
                  </a:cxn>
                  <a:cxn ang="0">
                    <a:pos x="118" y="1050"/>
                  </a:cxn>
                  <a:cxn ang="0">
                    <a:pos x="200" y="1124"/>
                  </a:cxn>
                  <a:cxn ang="0">
                    <a:pos x="208" y="1206"/>
                  </a:cxn>
                  <a:cxn ang="0">
                    <a:pos x="154" y="1282"/>
                  </a:cxn>
                  <a:cxn ang="0">
                    <a:pos x="178" y="1312"/>
                  </a:cxn>
                  <a:cxn ang="0">
                    <a:pos x="338" y="1372"/>
                  </a:cxn>
                  <a:cxn ang="0">
                    <a:pos x="448" y="1374"/>
                  </a:cxn>
                  <a:cxn ang="0">
                    <a:pos x="558" y="1324"/>
                  </a:cxn>
                  <a:cxn ang="0">
                    <a:pos x="540" y="1616"/>
                  </a:cxn>
                  <a:cxn ang="0">
                    <a:pos x="474" y="1806"/>
                  </a:cxn>
                  <a:cxn ang="0">
                    <a:pos x="434" y="1842"/>
                  </a:cxn>
                  <a:cxn ang="0">
                    <a:pos x="450" y="1864"/>
                  </a:cxn>
                  <a:cxn ang="0">
                    <a:pos x="528" y="1860"/>
                  </a:cxn>
                  <a:cxn ang="0">
                    <a:pos x="554" y="1852"/>
                  </a:cxn>
                  <a:cxn ang="0">
                    <a:pos x="596" y="1730"/>
                  </a:cxn>
                  <a:cxn ang="0">
                    <a:pos x="634" y="1326"/>
                  </a:cxn>
                  <a:cxn ang="0">
                    <a:pos x="762" y="1380"/>
                  </a:cxn>
                  <a:cxn ang="0">
                    <a:pos x="866" y="1362"/>
                  </a:cxn>
                  <a:cxn ang="0">
                    <a:pos x="1032" y="1310"/>
                  </a:cxn>
                  <a:cxn ang="0">
                    <a:pos x="1018" y="1268"/>
                  </a:cxn>
                  <a:cxn ang="0">
                    <a:pos x="974" y="1194"/>
                  </a:cxn>
                  <a:cxn ang="0">
                    <a:pos x="996" y="1106"/>
                  </a:cxn>
                  <a:cxn ang="0">
                    <a:pos x="1080" y="1046"/>
                  </a:cxn>
                  <a:cxn ang="0">
                    <a:pos x="1148" y="1006"/>
                  </a:cxn>
                  <a:cxn ang="0">
                    <a:pos x="1186" y="920"/>
                  </a:cxn>
                  <a:cxn ang="0">
                    <a:pos x="1178" y="724"/>
                  </a:cxn>
                </a:cxnLst>
                <a:rect l="0" t="0" r="r" b="b"/>
                <a:pathLst>
                  <a:path w="1188" h="1874">
                    <a:moveTo>
                      <a:pt x="1170" y="730"/>
                    </a:moveTo>
                    <a:lnTo>
                      <a:pt x="1170" y="730"/>
                    </a:lnTo>
                    <a:lnTo>
                      <a:pt x="1168" y="742"/>
                    </a:lnTo>
                    <a:lnTo>
                      <a:pt x="1164" y="752"/>
                    </a:lnTo>
                    <a:lnTo>
                      <a:pt x="1154" y="768"/>
                    </a:lnTo>
                    <a:lnTo>
                      <a:pt x="1140" y="784"/>
                    </a:lnTo>
                    <a:lnTo>
                      <a:pt x="1126" y="796"/>
                    </a:lnTo>
                    <a:lnTo>
                      <a:pt x="1114" y="804"/>
                    </a:lnTo>
                    <a:lnTo>
                      <a:pt x="1102" y="810"/>
                    </a:lnTo>
                    <a:lnTo>
                      <a:pt x="1092" y="816"/>
                    </a:lnTo>
                    <a:lnTo>
                      <a:pt x="1092" y="816"/>
                    </a:lnTo>
                    <a:lnTo>
                      <a:pt x="1090" y="812"/>
                    </a:lnTo>
                    <a:lnTo>
                      <a:pt x="1088" y="802"/>
                    </a:lnTo>
                    <a:lnTo>
                      <a:pt x="1080" y="790"/>
                    </a:lnTo>
                    <a:lnTo>
                      <a:pt x="1076" y="782"/>
                    </a:lnTo>
                    <a:lnTo>
                      <a:pt x="1068" y="776"/>
                    </a:lnTo>
                    <a:lnTo>
                      <a:pt x="1060" y="770"/>
                    </a:lnTo>
                    <a:lnTo>
                      <a:pt x="1052" y="766"/>
                    </a:lnTo>
                    <a:lnTo>
                      <a:pt x="1040" y="762"/>
                    </a:lnTo>
                    <a:lnTo>
                      <a:pt x="1028" y="760"/>
                    </a:lnTo>
                    <a:lnTo>
                      <a:pt x="1012" y="760"/>
                    </a:lnTo>
                    <a:lnTo>
                      <a:pt x="996" y="762"/>
                    </a:lnTo>
                    <a:lnTo>
                      <a:pt x="976" y="768"/>
                    </a:lnTo>
                    <a:lnTo>
                      <a:pt x="956" y="774"/>
                    </a:lnTo>
                    <a:lnTo>
                      <a:pt x="956" y="774"/>
                    </a:lnTo>
                    <a:lnTo>
                      <a:pt x="924" y="790"/>
                    </a:lnTo>
                    <a:lnTo>
                      <a:pt x="898" y="804"/>
                    </a:lnTo>
                    <a:lnTo>
                      <a:pt x="878" y="818"/>
                    </a:lnTo>
                    <a:lnTo>
                      <a:pt x="862" y="830"/>
                    </a:lnTo>
                    <a:lnTo>
                      <a:pt x="842" y="848"/>
                    </a:lnTo>
                    <a:lnTo>
                      <a:pt x="836" y="854"/>
                    </a:lnTo>
                    <a:lnTo>
                      <a:pt x="830" y="856"/>
                    </a:lnTo>
                    <a:lnTo>
                      <a:pt x="830" y="856"/>
                    </a:lnTo>
                    <a:lnTo>
                      <a:pt x="826" y="856"/>
                    </a:lnTo>
                    <a:lnTo>
                      <a:pt x="824" y="854"/>
                    </a:lnTo>
                    <a:lnTo>
                      <a:pt x="824" y="848"/>
                    </a:lnTo>
                    <a:lnTo>
                      <a:pt x="824" y="848"/>
                    </a:lnTo>
                    <a:lnTo>
                      <a:pt x="838" y="828"/>
                    </a:lnTo>
                    <a:lnTo>
                      <a:pt x="866" y="786"/>
                    </a:lnTo>
                    <a:lnTo>
                      <a:pt x="920" y="710"/>
                    </a:lnTo>
                    <a:lnTo>
                      <a:pt x="920" y="710"/>
                    </a:lnTo>
                    <a:lnTo>
                      <a:pt x="928" y="698"/>
                    </a:lnTo>
                    <a:lnTo>
                      <a:pt x="936" y="686"/>
                    </a:lnTo>
                    <a:lnTo>
                      <a:pt x="946" y="658"/>
                    </a:lnTo>
                    <a:lnTo>
                      <a:pt x="952" y="628"/>
                    </a:lnTo>
                    <a:lnTo>
                      <a:pt x="956" y="598"/>
                    </a:lnTo>
                    <a:lnTo>
                      <a:pt x="956" y="568"/>
                    </a:lnTo>
                    <a:lnTo>
                      <a:pt x="952" y="538"/>
                    </a:lnTo>
                    <a:lnTo>
                      <a:pt x="948" y="508"/>
                    </a:lnTo>
                    <a:lnTo>
                      <a:pt x="942" y="478"/>
                    </a:lnTo>
                    <a:lnTo>
                      <a:pt x="934" y="452"/>
                    </a:lnTo>
                    <a:lnTo>
                      <a:pt x="926" y="426"/>
                    </a:lnTo>
                    <a:lnTo>
                      <a:pt x="910" y="384"/>
                    </a:lnTo>
                    <a:lnTo>
                      <a:pt x="898" y="354"/>
                    </a:lnTo>
                    <a:lnTo>
                      <a:pt x="892" y="344"/>
                    </a:lnTo>
                    <a:lnTo>
                      <a:pt x="892" y="344"/>
                    </a:lnTo>
                    <a:lnTo>
                      <a:pt x="864" y="338"/>
                    </a:lnTo>
                    <a:lnTo>
                      <a:pt x="838" y="330"/>
                    </a:lnTo>
                    <a:lnTo>
                      <a:pt x="814" y="322"/>
                    </a:lnTo>
                    <a:lnTo>
                      <a:pt x="792" y="312"/>
                    </a:lnTo>
                    <a:lnTo>
                      <a:pt x="770" y="302"/>
                    </a:lnTo>
                    <a:lnTo>
                      <a:pt x="752" y="290"/>
                    </a:lnTo>
                    <a:lnTo>
                      <a:pt x="734" y="278"/>
                    </a:lnTo>
                    <a:lnTo>
                      <a:pt x="716" y="266"/>
                    </a:lnTo>
                    <a:lnTo>
                      <a:pt x="702" y="252"/>
                    </a:lnTo>
                    <a:lnTo>
                      <a:pt x="688" y="238"/>
                    </a:lnTo>
                    <a:lnTo>
                      <a:pt x="664" y="210"/>
                    </a:lnTo>
                    <a:lnTo>
                      <a:pt x="644" y="180"/>
                    </a:lnTo>
                    <a:lnTo>
                      <a:pt x="628" y="150"/>
                    </a:lnTo>
                    <a:lnTo>
                      <a:pt x="616" y="122"/>
                    </a:lnTo>
                    <a:lnTo>
                      <a:pt x="608" y="94"/>
                    </a:lnTo>
                    <a:lnTo>
                      <a:pt x="600" y="68"/>
                    </a:lnTo>
                    <a:lnTo>
                      <a:pt x="596" y="46"/>
                    </a:lnTo>
                    <a:lnTo>
                      <a:pt x="594" y="12"/>
                    </a:lnTo>
                    <a:lnTo>
                      <a:pt x="594" y="0"/>
                    </a:lnTo>
                    <a:lnTo>
                      <a:pt x="594" y="4"/>
                    </a:lnTo>
                    <a:lnTo>
                      <a:pt x="592" y="0"/>
                    </a:lnTo>
                    <a:lnTo>
                      <a:pt x="592" y="0"/>
                    </a:lnTo>
                    <a:lnTo>
                      <a:pt x="592" y="12"/>
                    </a:lnTo>
                    <a:lnTo>
                      <a:pt x="590" y="46"/>
                    </a:lnTo>
                    <a:lnTo>
                      <a:pt x="586" y="68"/>
                    </a:lnTo>
                    <a:lnTo>
                      <a:pt x="578" y="94"/>
                    </a:lnTo>
                    <a:lnTo>
                      <a:pt x="570" y="122"/>
                    </a:lnTo>
                    <a:lnTo>
                      <a:pt x="558" y="150"/>
                    </a:lnTo>
                    <a:lnTo>
                      <a:pt x="542" y="180"/>
                    </a:lnTo>
                    <a:lnTo>
                      <a:pt x="522" y="210"/>
                    </a:lnTo>
                    <a:lnTo>
                      <a:pt x="498" y="238"/>
                    </a:lnTo>
                    <a:lnTo>
                      <a:pt x="484" y="252"/>
                    </a:lnTo>
                    <a:lnTo>
                      <a:pt x="470" y="266"/>
                    </a:lnTo>
                    <a:lnTo>
                      <a:pt x="452" y="278"/>
                    </a:lnTo>
                    <a:lnTo>
                      <a:pt x="434" y="290"/>
                    </a:lnTo>
                    <a:lnTo>
                      <a:pt x="416" y="302"/>
                    </a:lnTo>
                    <a:lnTo>
                      <a:pt x="394" y="312"/>
                    </a:lnTo>
                    <a:lnTo>
                      <a:pt x="372" y="322"/>
                    </a:lnTo>
                    <a:lnTo>
                      <a:pt x="348" y="330"/>
                    </a:lnTo>
                    <a:lnTo>
                      <a:pt x="322" y="338"/>
                    </a:lnTo>
                    <a:lnTo>
                      <a:pt x="294" y="344"/>
                    </a:lnTo>
                    <a:lnTo>
                      <a:pt x="294" y="344"/>
                    </a:lnTo>
                    <a:lnTo>
                      <a:pt x="288" y="354"/>
                    </a:lnTo>
                    <a:lnTo>
                      <a:pt x="276" y="384"/>
                    </a:lnTo>
                    <a:lnTo>
                      <a:pt x="260" y="426"/>
                    </a:lnTo>
                    <a:lnTo>
                      <a:pt x="252" y="452"/>
                    </a:lnTo>
                    <a:lnTo>
                      <a:pt x="244" y="478"/>
                    </a:lnTo>
                    <a:lnTo>
                      <a:pt x="238" y="508"/>
                    </a:lnTo>
                    <a:lnTo>
                      <a:pt x="234" y="538"/>
                    </a:lnTo>
                    <a:lnTo>
                      <a:pt x="230" y="568"/>
                    </a:lnTo>
                    <a:lnTo>
                      <a:pt x="230" y="598"/>
                    </a:lnTo>
                    <a:lnTo>
                      <a:pt x="234" y="628"/>
                    </a:lnTo>
                    <a:lnTo>
                      <a:pt x="240" y="658"/>
                    </a:lnTo>
                    <a:lnTo>
                      <a:pt x="250" y="686"/>
                    </a:lnTo>
                    <a:lnTo>
                      <a:pt x="258" y="698"/>
                    </a:lnTo>
                    <a:lnTo>
                      <a:pt x="266" y="710"/>
                    </a:lnTo>
                    <a:lnTo>
                      <a:pt x="266" y="710"/>
                    </a:lnTo>
                    <a:lnTo>
                      <a:pt x="320" y="786"/>
                    </a:lnTo>
                    <a:lnTo>
                      <a:pt x="348" y="828"/>
                    </a:lnTo>
                    <a:lnTo>
                      <a:pt x="362" y="848"/>
                    </a:lnTo>
                    <a:lnTo>
                      <a:pt x="362" y="848"/>
                    </a:lnTo>
                    <a:lnTo>
                      <a:pt x="362" y="854"/>
                    </a:lnTo>
                    <a:lnTo>
                      <a:pt x="360" y="856"/>
                    </a:lnTo>
                    <a:lnTo>
                      <a:pt x="356" y="856"/>
                    </a:lnTo>
                    <a:lnTo>
                      <a:pt x="356" y="856"/>
                    </a:lnTo>
                    <a:lnTo>
                      <a:pt x="350" y="854"/>
                    </a:lnTo>
                    <a:lnTo>
                      <a:pt x="344" y="848"/>
                    </a:lnTo>
                    <a:lnTo>
                      <a:pt x="324" y="830"/>
                    </a:lnTo>
                    <a:lnTo>
                      <a:pt x="308" y="818"/>
                    </a:lnTo>
                    <a:lnTo>
                      <a:pt x="288" y="804"/>
                    </a:lnTo>
                    <a:lnTo>
                      <a:pt x="262" y="790"/>
                    </a:lnTo>
                    <a:lnTo>
                      <a:pt x="230" y="774"/>
                    </a:lnTo>
                    <a:lnTo>
                      <a:pt x="230" y="774"/>
                    </a:lnTo>
                    <a:lnTo>
                      <a:pt x="210" y="768"/>
                    </a:lnTo>
                    <a:lnTo>
                      <a:pt x="190" y="762"/>
                    </a:lnTo>
                    <a:lnTo>
                      <a:pt x="174" y="760"/>
                    </a:lnTo>
                    <a:lnTo>
                      <a:pt x="158" y="760"/>
                    </a:lnTo>
                    <a:lnTo>
                      <a:pt x="146" y="762"/>
                    </a:lnTo>
                    <a:lnTo>
                      <a:pt x="134" y="766"/>
                    </a:lnTo>
                    <a:lnTo>
                      <a:pt x="126" y="770"/>
                    </a:lnTo>
                    <a:lnTo>
                      <a:pt x="118" y="776"/>
                    </a:lnTo>
                    <a:lnTo>
                      <a:pt x="110" y="782"/>
                    </a:lnTo>
                    <a:lnTo>
                      <a:pt x="106" y="790"/>
                    </a:lnTo>
                    <a:lnTo>
                      <a:pt x="98" y="802"/>
                    </a:lnTo>
                    <a:lnTo>
                      <a:pt x="96" y="812"/>
                    </a:lnTo>
                    <a:lnTo>
                      <a:pt x="94" y="816"/>
                    </a:lnTo>
                    <a:lnTo>
                      <a:pt x="94" y="816"/>
                    </a:lnTo>
                    <a:lnTo>
                      <a:pt x="84" y="810"/>
                    </a:lnTo>
                    <a:lnTo>
                      <a:pt x="72" y="804"/>
                    </a:lnTo>
                    <a:lnTo>
                      <a:pt x="60" y="796"/>
                    </a:lnTo>
                    <a:lnTo>
                      <a:pt x="46" y="784"/>
                    </a:lnTo>
                    <a:lnTo>
                      <a:pt x="34" y="768"/>
                    </a:lnTo>
                    <a:lnTo>
                      <a:pt x="22" y="752"/>
                    </a:lnTo>
                    <a:lnTo>
                      <a:pt x="18" y="742"/>
                    </a:lnTo>
                    <a:lnTo>
                      <a:pt x="16" y="730"/>
                    </a:lnTo>
                    <a:lnTo>
                      <a:pt x="16" y="730"/>
                    </a:lnTo>
                    <a:lnTo>
                      <a:pt x="14" y="722"/>
                    </a:lnTo>
                    <a:lnTo>
                      <a:pt x="10" y="722"/>
                    </a:lnTo>
                    <a:lnTo>
                      <a:pt x="8" y="724"/>
                    </a:lnTo>
                    <a:lnTo>
                      <a:pt x="6" y="734"/>
                    </a:lnTo>
                    <a:lnTo>
                      <a:pt x="4" y="762"/>
                    </a:lnTo>
                    <a:lnTo>
                      <a:pt x="0" y="800"/>
                    </a:lnTo>
                    <a:lnTo>
                      <a:pt x="0" y="842"/>
                    </a:lnTo>
                    <a:lnTo>
                      <a:pt x="0" y="884"/>
                    </a:lnTo>
                    <a:lnTo>
                      <a:pt x="0" y="920"/>
                    </a:lnTo>
                    <a:lnTo>
                      <a:pt x="4" y="942"/>
                    </a:lnTo>
                    <a:lnTo>
                      <a:pt x="4" y="942"/>
                    </a:lnTo>
                    <a:lnTo>
                      <a:pt x="8" y="958"/>
                    </a:lnTo>
                    <a:lnTo>
                      <a:pt x="16" y="974"/>
                    </a:lnTo>
                    <a:lnTo>
                      <a:pt x="26" y="990"/>
                    </a:lnTo>
                    <a:lnTo>
                      <a:pt x="38" y="1006"/>
                    </a:lnTo>
                    <a:lnTo>
                      <a:pt x="52" y="1018"/>
                    </a:lnTo>
                    <a:lnTo>
                      <a:pt x="66" y="1030"/>
                    </a:lnTo>
                    <a:lnTo>
                      <a:pt x="80" y="1038"/>
                    </a:lnTo>
                    <a:lnTo>
                      <a:pt x="96" y="1042"/>
                    </a:lnTo>
                    <a:lnTo>
                      <a:pt x="96" y="1042"/>
                    </a:lnTo>
                    <a:lnTo>
                      <a:pt x="106" y="1046"/>
                    </a:lnTo>
                    <a:lnTo>
                      <a:pt x="118" y="1050"/>
                    </a:lnTo>
                    <a:lnTo>
                      <a:pt x="132" y="1058"/>
                    </a:lnTo>
                    <a:lnTo>
                      <a:pt x="146" y="1066"/>
                    </a:lnTo>
                    <a:lnTo>
                      <a:pt x="162" y="1078"/>
                    </a:lnTo>
                    <a:lnTo>
                      <a:pt x="176" y="1092"/>
                    </a:lnTo>
                    <a:lnTo>
                      <a:pt x="190" y="1106"/>
                    </a:lnTo>
                    <a:lnTo>
                      <a:pt x="200" y="1124"/>
                    </a:lnTo>
                    <a:lnTo>
                      <a:pt x="210" y="1142"/>
                    </a:lnTo>
                    <a:lnTo>
                      <a:pt x="214" y="1162"/>
                    </a:lnTo>
                    <a:lnTo>
                      <a:pt x="214" y="1172"/>
                    </a:lnTo>
                    <a:lnTo>
                      <a:pt x="214" y="1184"/>
                    </a:lnTo>
                    <a:lnTo>
                      <a:pt x="212" y="1194"/>
                    </a:lnTo>
                    <a:lnTo>
                      <a:pt x="208" y="1206"/>
                    </a:lnTo>
                    <a:lnTo>
                      <a:pt x="204" y="1218"/>
                    </a:lnTo>
                    <a:lnTo>
                      <a:pt x="198" y="1230"/>
                    </a:lnTo>
                    <a:lnTo>
                      <a:pt x="190" y="1242"/>
                    </a:lnTo>
                    <a:lnTo>
                      <a:pt x="180" y="1256"/>
                    </a:lnTo>
                    <a:lnTo>
                      <a:pt x="168" y="1268"/>
                    </a:lnTo>
                    <a:lnTo>
                      <a:pt x="154" y="1282"/>
                    </a:lnTo>
                    <a:lnTo>
                      <a:pt x="138" y="1294"/>
                    </a:lnTo>
                    <a:lnTo>
                      <a:pt x="120" y="1308"/>
                    </a:lnTo>
                    <a:lnTo>
                      <a:pt x="120" y="1308"/>
                    </a:lnTo>
                    <a:lnTo>
                      <a:pt x="136" y="1308"/>
                    </a:lnTo>
                    <a:lnTo>
                      <a:pt x="154" y="1310"/>
                    </a:lnTo>
                    <a:lnTo>
                      <a:pt x="178" y="1312"/>
                    </a:lnTo>
                    <a:lnTo>
                      <a:pt x="208" y="1318"/>
                    </a:lnTo>
                    <a:lnTo>
                      <a:pt x="242" y="1328"/>
                    </a:lnTo>
                    <a:lnTo>
                      <a:pt x="280" y="1342"/>
                    </a:lnTo>
                    <a:lnTo>
                      <a:pt x="320" y="1362"/>
                    </a:lnTo>
                    <a:lnTo>
                      <a:pt x="320" y="1362"/>
                    </a:lnTo>
                    <a:lnTo>
                      <a:pt x="338" y="1372"/>
                    </a:lnTo>
                    <a:lnTo>
                      <a:pt x="356" y="1376"/>
                    </a:lnTo>
                    <a:lnTo>
                      <a:pt x="374" y="1380"/>
                    </a:lnTo>
                    <a:lnTo>
                      <a:pt x="394" y="1382"/>
                    </a:lnTo>
                    <a:lnTo>
                      <a:pt x="412" y="1380"/>
                    </a:lnTo>
                    <a:lnTo>
                      <a:pt x="430" y="1378"/>
                    </a:lnTo>
                    <a:lnTo>
                      <a:pt x="448" y="1374"/>
                    </a:lnTo>
                    <a:lnTo>
                      <a:pt x="464" y="1370"/>
                    </a:lnTo>
                    <a:lnTo>
                      <a:pt x="496" y="1358"/>
                    </a:lnTo>
                    <a:lnTo>
                      <a:pt x="522" y="1344"/>
                    </a:lnTo>
                    <a:lnTo>
                      <a:pt x="544" y="1332"/>
                    </a:lnTo>
                    <a:lnTo>
                      <a:pt x="558" y="1324"/>
                    </a:lnTo>
                    <a:lnTo>
                      <a:pt x="558" y="1324"/>
                    </a:lnTo>
                    <a:lnTo>
                      <a:pt x="558" y="1362"/>
                    </a:lnTo>
                    <a:lnTo>
                      <a:pt x="558" y="1422"/>
                    </a:lnTo>
                    <a:lnTo>
                      <a:pt x="554" y="1496"/>
                    </a:lnTo>
                    <a:lnTo>
                      <a:pt x="550" y="1534"/>
                    </a:lnTo>
                    <a:lnTo>
                      <a:pt x="546" y="1576"/>
                    </a:lnTo>
                    <a:lnTo>
                      <a:pt x="540" y="1616"/>
                    </a:lnTo>
                    <a:lnTo>
                      <a:pt x="532" y="1656"/>
                    </a:lnTo>
                    <a:lnTo>
                      <a:pt x="524" y="1696"/>
                    </a:lnTo>
                    <a:lnTo>
                      <a:pt x="512" y="1732"/>
                    </a:lnTo>
                    <a:lnTo>
                      <a:pt x="498" y="1764"/>
                    </a:lnTo>
                    <a:lnTo>
                      <a:pt x="482" y="1794"/>
                    </a:lnTo>
                    <a:lnTo>
                      <a:pt x="474" y="1806"/>
                    </a:lnTo>
                    <a:lnTo>
                      <a:pt x="464" y="1816"/>
                    </a:lnTo>
                    <a:lnTo>
                      <a:pt x="454" y="1826"/>
                    </a:lnTo>
                    <a:lnTo>
                      <a:pt x="442" y="1834"/>
                    </a:lnTo>
                    <a:lnTo>
                      <a:pt x="442" y="1834"/>
                    </a:lnTo>
                    <a:lnTo>
                      <a:pt x="438" y="1838"/>
                    </a:lnTo>
                    <a:lnTo>
                      <a:pt x="434" y="1842"/>
                    </a:lnTo>
                    <a:lnTo>
                      <a:pt x="434" y="1846"/>
                    </a:lnTo>
                    <a:lnTo>
                      <a:pt x="434" y="1850"/>
                    </a:lnTo>
                    <a:lnTo>
                      <a:pt x="438" y="1854"/>
                    </a:lnTo>
                    <a:lnTo>
                      <a:pt x="442" y="1858"/>
                    </a:lnTo>
                    <a:lnTo>
                      <a:pt x="442" y="1858"/>
                    </a:lnTo>
                    <a:lnTo>
                      <a:pt x="450" y="1864"/>
                    </a:lnTo>
                    <a:lnTo>
                      <a:pt x="460" y="1868"/>
                    </a:lnTo>
                    <a:lnTo>
                      <a:pt x="470" y="1872"/>
                    </a:lnTo>
                    <a:lnTo>
                      <a:pt x="482" y="1874"/>
                    </a:lnTo>
                    <a:lnTo>
                      <a:pt x="496" y="1874"/>
                    </a:lnTo>
                    <a:lnTo>
                      <a:pt x="512" y="1870"/>
                    </a:lnTo>
                    <a:lnTo>
                      <a:pt x="528" y="1860"/>
                    </a:lnTo>
                    <a:lnTo>
                      <a:pt x="528" y="1860"/>
                    </a:lnTo>
                    <a:lnTo>
                      <a:pt x="532" y="1858"/>
                    </a:lnTo>
                    <a:lnTo>
                      <a:pt x="538" y="1856"/>
                    </a:lnTo>
                    <a:lnTo>
                      <a:pt x="546" y="1856"/>
                    </a:lnTo>
                    <a:lnTo>
                      <a:pt x="550" y="1854"/>
                    </a:lnTo>
                    <a:lnTo>
                      <a:pt x="554" y="1852"/>
                    </a:lnTo>
                    <a:lnTo>
                      <a:pt x="558" y="1848"/>
                    </a:lnTo>
                    <a:lnTo>
                      <a:pt x="562" y="1842"/>
                    </a:lnTo>
                    <a:lnTo>
                      <a:pt x="562" y="1842"/>
                    </a:lnTo>
                    <a:lnTo>
                      <a:pt x="574" y="1814"/>
                    </a:lnTo>
                    <a:lnTo>
                      <a:pt x="586" y="1776"/>
                    </a:lnTo>
                    <a:lnTo>
                      <a:pt x="596" y="1730"/>
                    </a:lnTo>
                    <a:lnTo>
                      <a:pt x="606" y="1672"/>
                    </a:lnTo>
                    <a:lnTo>
                      <a:pt x="614" y="1604"/>
                    </a:lnTo>
                    <a:lnTo>
                      <a:pt x="622" y="1524"/>
                    </a:lnTo>
                    <a:lnTo>
                      <a:pt x="628" y="1432"/>
                    </a:lnTo>
                    <a:lnTo>
                      <a:pt x="634" y="1326"/>
                    </a:lnTo>
                    <a:lnTo>
                      <a:pt x="634" y="1326"/>
                    </a:lnTo>
                    <a:lnTo>
                      <a:pt x="650" y="1338"/>
                    </a:lnTo>
                    <a:lnTo>
                      <a:pt x="672" y="1350"/>
                    </a:lnTo>
                    <a:lnTo>
                      <a:pt x="698" y="1362"/>
                    </a:lnTo>
                    <a:lnTo>
                      <a:pt x="730" y="1372"/>
                    </a:lnTo>
                    <a:lnTo>
                      <a:pt x="746" y="1376"/>
                    </a:lnTo>
                    <a:lnTo>
                      <a:pt x="762" y="1380"/>
                    </a:lnTo>
                    <a:lnTo>
                      <a:pt x="780" y="1382"/>
                    </a:lnTo>
                    <a:lnTo>
                      <a:pt x="796" y="1382"/>
                    </a:lnTo>
                    <a:lnTo>
                      <a:pt x="814" y="1380"/>
                    </a:lnTo>
                    <a:lnTo>
                      <a:pt x="832" y="1376"/>
                    </a:lnTo>
                    <a:lnTo>
                      <a:pt x="850" y="1370"/>
                    </a:lnTo>
                    <a:lnTo>
                      <a:pt x="866" y="1362"/>
                    </a:lnTo>
                    <a:lnTo>
                      <a:pt x="866" y="1362"/>
                    </a:lnTo>
                    <a:lnTo>
                      <a:pt x="906" y="1342"/>
                    </a:lnTo>
                    <a:lnTo>
                      <a:pt x="944" y="1328"/>
                    </a:lnTo>
                    <a:lnTo>
                      <a:pt x="978" y="1318"/>
                    </a:lnTo>
                    <a:lnTo>
                      <a:pt x="1008" y="1312"/>
                    </a:lnTo>
                    <a:lnTo>
                      <a:pt x="1032" y="1310"/>
                    </a:lnTo>
                    <a:lnTo>
                      <a:pt x="1050" y="1308"/>
                    </a:lnTo>
                    <a:lnTo>
                      <a:pt x="1066" y="1308"/>
                    </a:lnTo>
                    <a:lnTo>
                      <a:pt x="1066" y="1308"/>
                    </a:lnTo>
                    <a:lnTo>
                      <a:pt x="1048" y="1294"/>
                    </a:lnTo>
                    <a:lnTo>
                      <a:pt x="1032" y="1282"/>
                    </a:lnTo>
                    <a:lnTo>
                      <a:pt x="1018" y="1268"/>
                    </a:lnTo>
                    <a:lnTo>
                      <a:pt x="1006" y="1256"/>
                    </a:lnTo>
                    <a:lnTo>
                      <a:pt x="998" y="1242"/>
                    </a:lnTo>
                    <a:lnTo>
                      <a:pt x="988" y="1230"/>
                    </a:lnTo>
                    <a:lnTo>
                      <a:pt x="982" y="1218"/>
                    </a:lnTo>
                    <a:lnTo>
                      <a:pt x="978" y="1206"/>
                    </a:lnTo>
                    <a:lnTo>
                      <a:pt x="974" y="1194"/>
                    </a:lnTo>
                    <a:lnTo>
                      <a:pt x="972" y="1184"/>
                    </a:lnTo>
                    <a:lnTo>
                      <a:pt x="972" y="1172"/>
                    </a:lnTo>
                    <a:lnTo>
                      <a:pt x="972" y="1162"/>
                    </a:lnTo>
                    <a:lnTo>
                      <a:pt x="976" y="1142"/>
                    </a:lnTo>
                    <a:lnTo>
                      <a:pt x="986" y="1124"/>
                    </a:lnTo>
                    <a:lnTo>
                      <a:pt x="996" y="1106"/>
                    </a:lnTo>
                    <a:lnTo>
                      <a:pt x="1010" y="1092"/>
                    </a:lnTo>
                    <a:lnTo>
                      <a:pt x="1024" y="1078"/>
                    </a:lnTo>
                    <a:lnTo>
                      <a:pt x="1040" y="1066"/>
                    </a:lnTo>
                    <a:lnTo>
                      <a:pt x="1054" y="1058"/>
                    </a:lnTo>
                    <a:lnTo>
                      <a:pt x="1068" y="1050"/>
                    </a:lnTo>
                    <a:lnTo>
                      <a:pt x="1080" y="1046"/>
                    </a:lnTo>
                    <a:lnTo>
                      <a:pt x="1090" y="1042"/>
                    </a:lnTo>
                    <a:lnTo>
                      <a:pt x="1090" y="1042"/>
                    </a:lnTo>
                    <a:lnTo>
                      <a:pt x="1106" y="1038"/>
                    </a:lnTo>
                    <a:lnTo>
                      <a:pt x="1120" y="1030"/>
                    </a:lnTo>
                    <a:lnTo>
                      <a:pt x="1134" y="1018"/>
                    </a:lnTo>
                    <a:lnTo>
                      <a:pt x="1148" y="1006"/>
                    </a:lnTo>
                    <a:lnTo>
                      <a:pt x="1160" y="990"/>
                    </a:lnTo>
                    <a:lnTo>
                      <a:pt x="1170" y="974"/>
                    </a:lnTo>
                    <a:lnTo>
                      <a:pt x="1178" y="958"/>
                    </a:lnTo>
                    <a:lnTo>
                      <a:pt x="1182" y="942"/>
                    </a:lnTo>
                    <a:lnTo>
                      <a:pt x="1182" y="942"/>
                    </a:lnTo>
                    <a:lnTo>
                      <a:pt x="1186" y="920"/>
                    </a:lnTo>
                    <a:lnTo>
                      <a:pt x="1188" y="884"/>
                    </a:lnTo>
                    <a:lnTo>
                      <a:pt x="1186" y="842"/>
                    </a:lnTo>
                    <a:lnTo>
                      <a:pt x="1186" y="800"/>
                    </a:lnTo>
                    <a:lnTo>
                      <a:pt x="1182" y="762"/>
                    </a:lnTo>
                    <a:lnTo>
                      <a:pt x="1180" y="734"/>
                    </a:lnTo>
                    <a:lnTo>
                      <a:pt x="1178" y="724"/>
                    </a:lnTo>
                    <a:lnTo>
                      <a:pt x="1176" y="722"/>
                    </a:lnTo>
                    <a:lnTo>
                      <a:pt x="1172" y="722"/>
                    </a:lnTo>
                    <a:lnTo>
                      <a:pt x="1170" y="730"/>
                    </a:lnTo>
                    <a:lnTo>
                      <a:pt x="1170" y="730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" name="Freeform 32"/>
              <p:cNvSpPr>
                <a:spLocks noChangeAspect="1"/>
              </p:cNvSpPr>
              <p:nvPr/>
            </p:nvSpPr>
            <p:spPr bwMode="auto">
              <a:xfrm rot="1177916">
                <a:off x="7823628" y="381725"/>
                <a:ext cx="511311" cy="1209688"/>
              </a:xfrm>
              <a:custGeom>
                <a:avLst/>
                <a:gdLst/>
                <a:ahLst/>
                <a:cxnLst>
                  <a:cxn ang="0">
                    <a:pos x="518" y="468"/>
                  </a:cxn>
                  <a:cxn ang="0">
                    <a:pos x="466" y="358"/>
                  </a:cxn>
                  <a:cxn ang="0">
                    <a:pos x="414" y="238"/>
                  </a:cxn>
                  <a:cxn ang="0">
                    <a:pos x="394" y="178"/>
                  </a:cxn>
                  <a:cxn ang="0">
                    <a:pos x="382" y="116"/>
                  </a:cxn>
                  <a:cxn ang="0">
                    <a:pos x="382" y="56"/>
                  </a:cxn>
                  <a:cxn ang="0">
                    <a:pos x="396" y="0"/>
                  </a:cxn>
                  <a:cxn ang="0">
                    <a:pos x="364" y="30"/>
                  </a:cxn>
                  <a:cxn ang="0">
                    <a:pos x="286" y="114"/>
                  </a:cxn>
                  <a:cxn ang="0">
                    <a:pos x="210" y="204"/>
                  </a:cxn>
                  <a:cxn ang="0">
                    <a:pos x="158" y="274"/>
                  </a:cxn>
                  <a:cxn ang="0">
                    <a:pos x="110" y="352"/>
                  </a:cxn>
                  <a:cxn ang="0">
                    <a:pos x="66" y="436"/>
                  </a:cxn>
                  <a:cxn ang="0">
                    <a:pos x="32" y="522"/>
                  </a:cxn>
                  <a:cxn ang="0">
                    <a:pos x="8" y="614"/>
                  </a:cxn>
                  <a:cxn ang="0">
                    <a:pos x="0" y="704"/>
                  </a:cxn>
                  <a:cxn ang="0">
                    <a:pos x="4" y="750"/>
                  </a:cxn>
                  <a:cxn ang="0">
                    <a:pos x="10" y="796"/>
                  </a:cxn>
                  <a:cxn ang="0">
                    <a:pos x="24" y="842"/>
                  </a:cxn>
                  <a:cxn ang="0">
                    <a:pos x="42" y="886"/>
                  </a:cxn>
                  <a:cxn ang="0">
                    <a:pos x="68" y="930"/>
                  </a:cxn>
                  <a:cxn ang="0">
                    <a:pos x="100" y="974"/>
                  </a:cxn>
                  <a:cxn ang="0">
                    <a:pos x="138" y="1016"/>
                  </a:cxn>
                  <a:cxn ang="0">
                    <a:pos x="184" y="1056"/>
                  </a:cxn>
                  <a:cxn ang="0">
                    <a:pos x="238" y="1096"/>
                  </a:cxn>
                  <a:cxn ang="0">
                    <a:pos x="232" y="1130"/>
                  </a:cxn>
                  <a:cxn ang="0">
                    <a:pos x="212" y="1200"/>
                  </a:cxn>
                  <a:cxn ang="0">
                    <a:pos x="188" y="1266"/>
                  </a:cxn>
                  <a:cxn ang="0">
                    <a:pos x="162" y="1306"/>
                  </a:cxn>
                  <a:cxn ang="0">
                    <a:pos x="142" y="1324"/>
                  </a:cxn>
                  <a:cxn ang="0">
                    <a:pos x="132" y="1330"/>
                  </a:cxn>
                  <a:cxn ang="0">
                    <a:pos x="126" y="1334"/>
                  </a:cxn>
                  <a:cxn ang="0">
                    <a:pos x="130" y="1344"/>
                  </a:cxn>
                  <a:cxn ang="0">
                    <a:pos x="134" y="1348"/>
                  </a:cxn>
                  <a:cxn ang="0">
                    <a:pos x="154" y="1358"/>
                  </a:cxn>
                  <a:cxn ang="0">
                    <a:pos x="172" y="1358"/>
                  </a:cxn>
                  <a:cxn ang="0">
                    <a:pos x="184" y="1354"/>
                  </a:cxn>
                  <a:cxn ang="0">
                    <a:pos x="194" y="1352"/>
                  </a:cxn>
                  <a:cxn ang="0">
                    <a:pos x="206" y="1344"/>
                  </a:cxn>
                  <a:cxn ang="0">
                    <a:pos x="214" y="1330"/>
                  </a:cxn>
                  <a:cxn ang="0">
                    <a:pos x="232" y="1290"/>
                  </a:cxn>
                  <a:cxn ang="0">
                    <a:pos x="262" y="1194"/>
                  </a:cxn>
                  <a:cxn ang="0">
                    <a:pos x="282" y="1102"/>
                  </a:cxn>
                  <a:cxn ang="0">
                    <a:pos x="318" y="1100"/>
                  </a:cxn>
                  <a:cxn ang="0">
                    <a:pos x="360" y="1092"/>
                  </a:cxn>
                  <a:cxn ang="0">
                    <a:pos x="404" y="1074"/>
                  </a:cxn>
                  <a:cxn ang="0">
                    <a:pos x="450" y="1044"/>
                  </a:cxn>
                  <a:cxn ang="0">
                    <a:pos x="492" y="998"/>
                  </a:cxn>
                  <a:cxn ang="0">
                    <a:pos x="528" y="934"/>
                  </a:cxn>
                  <a:cxn ang="0">
                    <a:pos x="556" y="846"/>
                  </a:cxn>
                  <a:cxn ang="0">
                    <a:pos x="574" y="736"/>
                  </a:cxn>
                  <a:cxn ang="0">
                    <a:pos x="574" y="712"/>
                  </a:cxn>
                  <a:cxn ang="0">
                    <a:pos x="568" y="652"/>
                  </a:cxn>
                  <a:cxn ang="0">
                    <a:pos x="552" y="566"/>
                  </a:cxn>
                  <a:cxn ang="0">
                    <a:pos x="528" y="494"/>
                  </a:cxn>
                  <a:cxn ang="0">
                    <a:pos x="518" y="468"/>
                  </a:cxn>
                </a:cxnLst>
                <a:rect l="0" t="0" r="r" b="b"/>
                <a:pathLst>
                  <a:path w="574" h="1358">
                    <a:moveTo>
                      <a:pt x="518" y="468"/>
                    </a:moveTo>
                    <a:lnTo>
                      <a:pt x="518" y="468"/>
                    </a:lnTo>
                    <a:lnTo>
                      <a:pt x="494" y="416"/>
                    </a:lnTo>
                    <a:lnTo>
                      <a:pt x="466" y="358"/>
                    </a:lnTo>
                    <a:lnTo>
                      <a:pt x="438" y="300"/>
                    </a:lnTo>
                    <a:lnTo>
                      <a:pt x="414" y="238"/>
                    </a:lnTo>
                    <a:lnTo>
                      <a:pt x="402" y="208"/>
                    </a:lnTo>
                    <a:lnTo>
                      <a:pt x="394" y="178"/>
                    </a:lnTo>
                    <a:lnTo>
                      <a:pt x="388" y="146"/>
                    </a:lnTo>
                    <a:lnTo>
                      <a:pt x="382" y="116"/>
                    </a:lnTo>
                    <a:lnTo>
                      <a:pt x="382" y="86"/>
                    </a:lnTo>
                    <a:lnTo>
                      <a:pt x="382" y="56"/>
                    </a:lnTo>
                    <a:lnTo>
                      <a:pt x="388" y="28"/>
                    </a:lnTo>
                    <a:lnTo>
                      <a:pt x="396" y="0"/>
                    </a:lnTo>
                    <a:lnTo>
                      <a:pt x="396" y="0"/>
                    </a:lnTo>
                    <a:lnTo>
                      <a:pt x="364" y="30"/>
                    </a:lnTo>
                    <a:lnTo>
                      <a:pt x="330" y="66"/>
                    </a:lnTo>
                    <a:lnTo>
                      <a:pt x="286" y="114"/>
                    </a:lnTo>
                    <a:lnTo>
                      <a:pt x="236" y="170"/>
                    </a:lnTo>
                    <a:lnTo>
                      <a:pt x="210" y="204"/>
                    </a:lnTo>
                    <a:lnTo>
                      <a:pt x="184" y="238"/>
                    </a:lnTo>
                    <a:lnTo>
                      <a:pt x="158" y="274"/>
                    </a:lnTo>
                    <a:lnTo>
                      <a:pt x="134" y="312"/>
                    </a:lnTo>
                    <a:lnTo>
                      <a:pt x="110" y="352"/>
                    </a:lnTo>
                    <a:lnTo>
                      <a:pt x="86" y="394"/>
                    </a:lnTo>
                    <a:lnTo>
                      <a:pt x="66" y="436"/>
                    </a:lnTo>
                    <a:lnTo>
                      <a:pt x="48" y="478"/>
                    </a:lnTo>
                    <a:lnTo>
                      <a:pt x="32" y="522"/>
                    </a:lnTo>
                    <a:lnTo>
                      <a:pt x="18" y="568"/>
                    </a:lnTo>
                    <a:lnTo>
                      <a:pt x="8" y="614"/>
                    </a:lnTo>
                    <a:lnTo>
                      <a:pt x="2" y="658"/>
                    </a:lnTo>
                    <a:lnTo>
                      <a:pt x="0" y="704"/>
                    </a:lnTo>
                    <a:lnTo>
                      <a:pt x="2" y="728"/>
                    </a:lnTo>
                    <a:lnTo>
                      <a:pt x="4" y="750"/>
                    </a:lnTo>
                    <a:lnTo>
                      <a:pt x="6" y="774"/>
                    </a:lnTo>
                    <a:lnTo>
                      <a:pt x="10" y="796"/>
                    </a:lnTo>
                    <a:lnTo>
                      <a:pt x="16" y="818"/>
                    </a:lnTo>
                    <a:lnTo>
                      <a:pt x="24" y="842"/>
                    </a:lnTo>
                    <a:lnTo>
                      <a:pt x="32" y="864"/>
                    </a:lnTo>
                    <a:lnTo>
                      <a:pt x="42" y="886"/>
                    </a:lnTo>
                    <a:lnTo>
                      <a:pt x="54" y="908"/>
                    </a:lnTo>
                    <a:lnTo>
                      <a:pt x="68" y="930"/>
                    </a:lnTo>
                    <a:lnTo>
                      <a:pt x="82" y="952"/>
                    </a:lnTo>
                    <a:lnTo>
                      <a:pt x="100" y="974"/>
                    </a:lnTo>
                    <a:lnTo>
                      <a:pt x="118" y="994"/>
                    </a:lnTo>
                    <a:lnTo>
                      <a:pt x="138" y="1016"/>
                    </a:lnTo>
                    <a:lnTo>
                      <a:pt x="160" y="1036"/>
                    </a:lnTo>
                    <a:lnTo>
                      <a:pt x="184" y="1056"/>
                    </a:lnTo>
                    <a:lnTo>
                      <a:pt x="210" y="1076"/>
                    </a:lnTo>
                    <a:lnTo>
                      <a:pt x="238" y="1096"/>
                    </a:lnTo>
                    <a:lnTo>
                      <a:pt x="238" y="1096"/>
                    </a:lnTo>
                    <a:lnTo>
                      <a:pt x="232" y="1130"/>
                    </a:lnTo>
                    <a:lnTo>
                      <a:pt x="222" y="1164"/>
                    </a:lnTo>
                    <a:lnTo>
                      <a:pt x="212" y="1200"/>
                    </a:lnTo>
                    <a:lnTo>
                      <a:pt x="202" y="1234"/>
                    </a:lnTo>
                    <a:lnTo>
                      <a:pt x="188" y="1266"/>
                    </a:lnTo>
                    <a:lnTo>
                      <a:pt x="172" y="1294"/>
                    </a:lnTo>
                    <a:lnTo>
                      <a:pt x="162" y="1306"/>
                    </a:lnTo>
                    <a:lnTo>
                      <a:pt x="152" y="1316"/>
                    </a:lnTo>
                    <a:lnTo>
                      <a:pt x="142" y="1324"/>
                    </a:lnTo>
                    <a:lnTo>
                      <a:pt x="132" y="1330"/>
                    </a:lnTo>
                    <a:lnTo>
                      <a:pt x="132" y="1330"/>
                    </a:lnTo>
                    <a:lnTo>
                      <a:pt x="130" y="1332"/>
                    </a:lnTo>
                    <a:lnTo>
                      <a:pt x="126" y="1334"/>
                    </a:lnTo>
                    <a:lnTo>
                      <a:pt x="126" y="1338"/>
                    </a:lnTo>
                    <a:lnTo>
                      <a:pt x="130" y="1344"/>
                    </a:lnTo>
                    <a:lnTo>
                      <a:pt x="130" y="1344"/>
                    </a:lnTo>
                    <a:lnTo>
                      <a:pt x="134" y="1348"/>
                    </a:lnTo>
                    <a:lnTo>
                      <a:pt x="146" y="1356"/>
                    </a:lnTo>
                    <a:lnTo>
                      <a:pt x="154" y="1358"/>
                    </a:lnTo>
                    <a:lnTo>
                      <a:pt x="162" y="1358"/>
                    </a:lnTo>
                    <a:lnTo>
                      <a:pt x="172" y="1358"/>
                    </a:lnTo>
                    <a:lnTo>
                      <a:pt x="184" y="1354"/>
                    </a:lnTo>
                    <a:lnTo>
                      <a:pt x="184" y="1354"/>
                    </a:lnTo>
                    <a:lnTo>
                      <a:pt x="190" y="1352"/>
                    </a:lnTo>
                    <a:lnTo>
                      <a:pt x="194" y="1352"/>
                    </a:lnTo>
                    <a:lnTo>
                      <a:pt x="200" y="1350"/>
                    </a:lnTo>
                    <a:lnTo>
                      <a:pt x="206" y="1344"/>
                    </a:lnTo>
                    <a:lnTo>
                      <a:pt x="206" y="1344"/>
                    </a:lnTo>
                    <a:lnTo>
                      <a:pt x="214" y="1330"/>
                    </a:lnTo>
                    <a:lnTo>
                      <a:pt x="224" y="1312"/>
                    </a:lnTo>
                    <a:lnTo>
                      <a:pt x="232" y="1290"/>
                    </a:lnTo>
                    <a:lnTo>
                      <a:pt x="242" y="1264"/>
                    </a:lnTo>
                    <a:lnTo>
                      <a:pt x="262" y="1194"/>
                    </a:lnTo>
                    <a:lnTo>
                      <a:pt x="282" y="1102"/>
                    </a:lnTo>
                    <a:lnTo>
                      <a:pt x="282" y="1102"/>
                    </a:lnTo>
                    <a:lnTo>
                      <a:pt x="298" y="1102"/>
                    </a:lnTo>
                    <a:lnTo>
                      <a:pt x="318" y="1100"/>
                    </a:lnTo>
                    <a:lnTo>
                      <a:pt x="338" y="1098"/>
                    </a:lnTo>
                    <a:lnTo>
                      <a:pt x="360" y="1092"/>
                    </a:lnTo>
                    <a:lnTo>
                      <a:pt x="382" y="1086"/>
                    </a:lnTo>
                    <a:lnTo>
                      <a:pt x="404" y="1074"/>
                    </a:lnTo>
                    <a:lnTo>
                      <a:pt x="426" y="1062"/>
                    </a:lnTo>
                    <a:lnTo>
                      <a:pt x="450" y="1044"/>
                    </a:lnTo>
                    <a:lnTo>
                      <a:pt x="472" y="1024"/>
                    </a:lnTo>
                    <a:lnTo>
                      <a:pt x="492" y="998"/>
                    </a:lnTo>
                    <a:lnTo>
                      <a:pt x="512" y="968"/>
                    </a:lnTo>
                    <a:lnTo>
                      <a:pt x="528" y="934"/>
                    </a:lnTo>
                    <a:lnTo>
                      <a:pt x="544" y="894"/>
                    </a:lnTo>
                    <a:lnTo>
                      <a:pt x="556" y="846"/>
                    </a:lnTo>
                    <a:lnTo>
                      <a:pt x="566" y="794"/>
                    </a:lnTo>
                    <a:lnTo>
                      <a:pt x="574" y="736"/>
                    </a:lnTo>
                    <a:lnTo>
                      <a:pt x="574" y="736"/>
                    </a:lnTo>
                    <a:lnTo>
                      <a:pt x="574" y="712"/>
                    </a:lnTo>
                    <a:lnTo>
                      <a:pt x="572" y="686"/>
                    </a:lnTo>
                    <a:lnTo>
                      <a:pt x="568" y="652"/>
                    </a:lnTo>
                    <a:lnTo>
                      <a:pt x="562" y="612"/>
                    </a:lnTo>
                    <a:lnTo>
                      <a:pt x="552" y="566"/>
                    </a:lnTo>
                    <a:lnTo>
                      <a:pt x="538" y="518"/>
                    </a:lnTo>
                    <a:lnTo>
                      <a:pt x="528" y="494"/>
                    </a:lnTo>
                    <a:lnTo>
                      <a:pt x="518" y="468"/>
                    </a:lnTo>
                    <a:lnTo>
                      <a:pt x="518" y="468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" name="Freeform 12"/>
              <p:cNvSpPr>
                <a:spLocks noChangeAspect="1"/>
              </p:cNvSpPr>
              <p:nvPr/>
            </p:nvSpPr>
            <p:spPr bwMode="auto">
              <a:xfrm rot="7111237">
                <a:off x="8078228" y="3447288"/>
                <a:ext cx="969106" cy="1009128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" name="Freeform 15"/>
              <p:cNvSpPr>
                <a:spLocks/>
              </p:cNvSpPr>
              <p:nvPr/>
            </p:nvSpPr>
            <p:spPr bwMode="auto">
              <a:xfrm>
                <a:off x="13588" y="6104914"/>
                <a:ext cx="482600" cy="753078"/>
              </a:xfrm>
              <a:custGeom>
                <a:avLst/>
                <a:gdLst>
                  <a:gd name="T0" fmla="*/ 424 w 424"/>
                  <a:gd name="T1" fmla="*/ 24 h 640"/>
                  <a:gd name="T2" fmla="*/ 424 w 424"/>
                  <a:gd name="T3" fmla="*/ 24 h 640"/>
                  <a:gd name="T4" fmla="*/ 420 w 424"/>
                  <a:gd name="T5" fmla="*/ 18 h 640"/>
                  <a:gd name="T6" fmla="*/ 414 w 424"/>
                  <a:gd name="T7" fmla="*/ 10 h 640"/>
                  <a:gd name="T8" fmla="*/ 408 w 424"/>
                  <a:gd name="T9" fmla="*/ 6 h 640"/>
                  <a:gd name="T10" fmla="*/ 402 w 424"/>
                  <a:gd name="T11" fmla="*/ 4 h 640"/>
                  <a:gd name="T12" fmla="*/ 394 w 424"/>
                  <a:gd name="T13" fmla="*/ 2 h 640"/>
                  <a:gd name="T14" fmla="*/ 386 w 424"/>
                  <a:gd name="T15" fmla="*/ 2 h 640"/>
                  <a:gd name="T16" fmla="*/ 386 w 424"/>
                  <a:gd name="T17" fmla="*/ 2 h 640"/>
                  <a:gd name="T18" fmla="*/ 380 w 424"/>
                  <a:gd name="T19" fmla="*/ 2 h 640"/>
                  <a:gd name="T20" fmla="*/ 376 w 424"/>
                  <a:gd name="T21" fmla="*/ 0 h 640"/>
                  <a:gd name="T22" fmla="*/ 372 w 424"/>
                  <a:gd name="T23" fmla="*/ 0 h 640"/>
                  <a:gd name="T24" fmla="*/ 364 w 424"/>
                  <a:gd name="T25" fmla="*/ 2 h 640"/>
                  <a:gd name="T26" fmla="*/ 364 w 424"/>
                  <a:gd name="T27" fmla="*/ 2 h 640"/>
                  <a:gd name="T28" fmla="*/ 354 w 424"/>
                  <a:gd name="T29" fmla="*/ 12 h 640"/>
                  <a:gd name="T30" fmla="*/ 342 w 424"/>
                  <a:gd name="T31" fmla="*/ 24 h 640"/>
                  <a:gd name="T32" fmla="*/ 328 w 424"/>
                  <a:gd name="T33" fmla="*/ 38 h 640"/>
                  <a:gd name="T34" fmla="*/ 312 w 424"/>
                  <a:gd name="T35" fmla="*/ 58 h 640"/>
                  <a:gd name="T36" fmla="*/ 276 w 424"/>
                  <a:gd name="T37" fmla="*/ 110 h 640"/>
                  <a:gd name="T38" fmla="*/ 232 w 424"/>
                  <a:gd name="T39" fmla="*/ 178 h 640"/>
                  <a:gd name="T40" fmla="*/ 232 w 424"/>
                  <a:gd name="T41" fmla="*/ 178 h 640"/>
                  <a:gd name="T42" fmla="*/ 210 w 424"/>
                  <a:gd name="T43" fmla="*/ 202 h 640"/>
                  <a:gd name="T44" fmla="*/ 186 w 424"/>
                  <a:gd name="T45" fmla="*/ 222 h 640"/>
                  <a:gd name="T46" fmla="*/ 160 w 424"/>
                  <a:gd name="T47" fmla="*/ 242 h 640"/>
                  <a:gd name="T48" fmla="*/ 132 w 424"/>
                  <a:gd name="T49" fmla="*/ 258 h 640"/>
                  <a:gd name="T50" fmla="*/ 100 w 424"/>
                  <a:gd name="T51" fmla="*/ 274 h 640"/>
                  <a:gd name="T52" fmla="*/ 68 w 424"/>
                  <a:gd name="T53" fmla="*/ 288 h 640"/>
                  <a:gd name="T54" fmla="*/ 34 w 424"/>
                  <a:gd name="T55" fmla="*/ 300 h 640"/>
                  <a:gd name="T56" fmla="*/ 0 w 424"/>
                  <a:gd name="T57" fmla="*/ 312 h 640"/>
                  <a:gd name="T58" fmla="*/ 0 w 424"/>
                  <a:gd name="T59" fmla="*/ 640 h 640"/>
                  <a:gd name="T60" fmla="*/ 386 w 424"/>
                  <a:gd name="T61" fmla="*/ 640 h 640"/>
                  <a:gd name="T62" fmla="*/ 386 w 424"/>
                  <a:gd name="T63" fmla="*/ 640 h 640"/>
                  <a:gd name="T64" fmla="*/ 376 w 424"/>
                  <a:gd name="T65" fmla="*/ 612 h 640"/>
                  <a:gd name="T66" fmla="*/ 358 w 424"/>
                  <a:gd name="T67" fmla="*/ 576 h 640"/>
                  <a:gd name="T68" fmla="*/ 358 w 424"/>
                  <a:gd name="T69" fmla="*/ 576 h 640"/>
                  <a:gd name="T70" fmla="*/ 336 w 424"/>
                  <a:gd name="T71" fmla="*/ 536 h 640"/>
                  <a:gd name="T72" fmla="*/ 316 w 424"/>
                  <a:gd name="T73" fmla="*/ 492 h 640"/>
                  <a:gd name="T74" fmla="*/ 296 w 424"/>
                  <a:gd name="T75" fmla="*/ 448 h 640"/>
                  <a:gd name="T76" fmla="*/ 278 w 424"/>
                  <a:gd name="T77" fmla="*/ 400 h 640"/>
                  <a:gd name="T78" fmla="*/ 264 w 424"/>
                  <a:gd name="T79" fmla="*/ 354 h 640"/>
                  <a:gd name="T80" fmla="*/ 254 w 424"/>
                  <a:gd name="T81" fmla="*/ 308 h 640"/>
                  <a:gd name="T82" fmla="*/ 252 w 424"/>
                  <a:gd name="T83" fmla="*/ 284 h 640"/>
                  <a:gd name="T84" fmla="*/ 250 w 424"/>
                  <a:gd name="T85" fmla="*/ 262 h 640"/>
                  <a:gd name="T86" fmla="*/ 250 w 424"/>
                  <a:gd name="T87" fmla="*/ 240 h 640"/>
                  <a:gd name="T88" fmla="*/ 252 w 424"/>
                  <a:gd name="T89" fmla="*/ 218 h 640"/>
                  <a:gd name="T90" fmla="*/ 252 w 424"/>
                  <a:gd name="T91" fmla="*/ 218 h 640"/>
                  <a:gd name="T92" fmla="*/ 282 w 424"/>
                  <a:gd name="T93" fmla="*/ 166 h 640"/>
                  <a:gd name="T94" fmla="*/ 302 w 424"/>
                  <a:gd name="T95" fmla="*/ 136 h 640"/>
                  <a:gd name="T96" fmla="*/ 322 w 424"/>
                  <a:gd name="T97" fmla="*/ 108 h 640"/>
                  <a:gd name="T98" fmla="*/ 346 w 424"/>
                  <a:gd name="T99" fmla="*/ 80 h 640"/>
                  <a:gd name="T100" fmla="*/ 370 w 424"/>
                  <a:gd name="T101" fmla="*/ 58 h 640"/>
                  <a:gd name="T102" fmla="*/ 382 w 424"/>
                  <a:gd name="T103" fmla="*/ 50 h 640"/>
                  <a:gd name="T104" fmla="*/ 394 w 424"/>
                  <a:gd name="T105" fmla="*/ 42 h 640"/>
                  <a:gd name="T106" fmla="*/ 406 w 424"/>
                  <a:gd name="T107" fmla="*/ 38 h 640"/>
                  <a:gd name="T108" fmla="*/ 418 w 424"/>
                  <a:gd name="T109" fmla="*/ 36 h 640"/>
                  <a:gd name="T110" fmla="*/ 418 w 424"/>
                  <a:gd name="T111" fmla="*/ 36 h 640"/>
                  <a:gd name="T112" fmla="*/ 420 w 424"/>
                  <a:gd name="T113" fmla="*/ 36 h 640"/>
                  <a:gd name="T114" fmla="*/ 424 w 424"/>
                  <a:gd name="T115" fmla="*/ 34 h 640"/>
                  <a:gd name="T116" fmla="*/ 424 w 424"/>
                  <a:gd name="T117" fmla="*/ 24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24" h="640">
                    <a:moveTo>
                      <a:pt x="424" y="24"/>
                    </a:moveTo>
                    <a:lnTo>
                      <a:pt x="424" y="24"/>
                    </a:lnTo>
                    <a:lnTo>
                      <a:pt x="420" y="18"/>
                    </a:lnTo>
                    <a:lnTo>
                      <a:pt x="414" y="10"/>
                    </a:lnTo>
                    <a:lnTo>
                      <a:pt x="408" y="6"/>
                    </a:lnTo>
                    <a:lnTo>
                      <a:pt x="402" y="4"/>
                    </a:lnTo>
                    <a:lnTo>
                      <a:pt x="394" y="2"/>
                    </a:lnTo>
                    <a:lnTo>
                      <a:pt x="386" y="2"/>
                    </a:lnTo>
                    <a:lnTo>
                      <a:pt x="386" y="2"/>
                    </a:lnTo>
                    <a:lnTo>
                      <a:pt x="380" y="2"/>
                    </a:lnTo>
                    <a:lnTo>
                      <a:pt x="376" y="0"/>
                    </a:lnTo>
                    <a:lnTo>
                      <a:pt x="372" y="0"/>
                    </a:lnTo>
                    <a:lnTo>
                      <a:pt x="364" y="2"/>
                    </a:lnTo>
                    <a:lnTo>
                      <a:pt x="364" y="2"/>
                    </a:lnTo>
                    <a:lnTo>
                      <a:pt x="354" y="12"/>
                    </a:lnTo>
                    <a:lnTo>
                      <a:pt x="342" y="24"/>
                    </a:lnTo>
                    <a:lnTo>
                      <a:pt x="328" y="38"/>
                    </a:lnTo>
                    <a:lnTo>
                      <a:pt x="312" y="58"/>
                    </a:lnTo>
                    <a:lnTo>
                      <a:pt x="276" y="110"/>
                    </a:lnTo>
                    <a:lnTo>
                      <a:pt x="232" y="178"/>
                    </a:lnTo>
                    <a:lnTo>
                      <a:pt x="232" y="178"/>
                    </a:lnTo>
                    <a:lnTo>
                      <a:pt x="210" y="202"/>
                    </a:lnTo>
                    <a:lnTo>
                      <a:pt x="186" y="222"/>
                    </a:lnTo>
                    <a:lnTo>
                      <a:pt x="160" y="242"/>
                    </a:lnTo>
                    <a:lnTo>
                      <a:pt x="132" y="258"/>
                    </a:lnTo>
                    <a:lnTo>
                      <a:pt x="100" y="274"/>
                    </a:lnTo>
                    <a:lnTo>
                      <a:pt x="68" y="288"/>
                    </a:lnTo>
                    <a:lnTo>
                      <a:pt x="34" y="300"/>
                    </a:lnTo>
                    <a:lnTo>
                      <a:pt x="0" y="312"/>
                    </a:lnTo>
                    <a:lnTo>
                      <a:pt x="0" y="640"/>
                    </a:lnTo>
                    <a:lnTo>
                      <a:pt x="386" y="640"/>
                    </a:lnTo>
                    <a:lnTo>
                      <a:pt x="386" y="640"/>
                    </a:lnTo>
                    <a:lnTo>
                      <a:pt x="376" y="612"/>
                    </a:lnTo>
                    <a:lnTo>
                      <a:pt x="358" y="576"/>
                    </a:lnTo>
                    <a:lnTo>
                      <a:pt x="358" y="576"/>
                    </a:lnTo>
                    <a:lnTo>
                      <a:pt x="336" y="536"/>
                    </a:lnTo>
                    <a:lnTo>
                      <a:pt x="316" y="492"/>
                    </a:lnTo>
                    <a:lnTo>
                      <a:pt x="296" y="448"/>
                    </a:lnTo>
                    <a:lnTo>
                      <a:pt x="278" y="400"/>
                    </a:lnTo>
                    <a:lnTo>
                      <a:pt x="264" y="354"/>
                    </a:lnTo>
                    <a:lnTo>
                      <a:pt x="254" y="308"/>
                    </a:lnTo>
                    <a:lnTo>
                      <a:pt x="252" y="284"/>
                    </a:lnTo>
                    <a:lnTo>
                      <a:pt x="250" y="262"/>
                    </a:lnTo>
                    <a:lnTo>
                      <a:pt x="250" y="240"/>
                    </a:lnTo>
                    <a:lnTo>
                      <a:pt x="252" y="218"/>
                    </a:lnTo>
                    <a:lnTo>
                      <a:pt x="252" y="218"/>
                    </a:lnTo>
                    <a:lnTo>
                      <a:pt x="282" y="166"/>
                    </a:lnTo>
                    <a:lnTo>
                      <a:pt x="302" y="136"/>
                    </a:lnTo>
                    <a:lnTo>
                      <a:pt x="322" y="108"/>
                    </a:lnTo>
                    <a:lnTo>
                      <a:pt x="346" y="80"/>
                    </a:lnTo>
                    <a:lnTo>
                      <a:pt x="370" y="58"/>
                    </a:lnTo>
                    <a:lnTo>
                      <a:pt x="382" y="50"/>
                    </a:lnTo>
                    <a:lnTo>
                      <a:pt x="394" y="42"/>
                    </a:lnTo>
                    <a:lnTo>
                      <a:pt x="406" y="38"/>
                    </a:lnTo>
                    <a:lnTo>
                      <a:pt x="418" y="36"/>
                    </a:lnTo>
                    <a:lnTo>
                      <a:pt x="418" y="36"/>
                    </a:lnTo>
                    <a:lnTo>
                      <a:pt x="420" y="36"/>
                    </a:lnTo>
                    <a:lnTo>
                      <a:pt x="424" y="34"/>
                    </a:lnTo>
                    <a:lnTo>
                      <a:pt x="424" y="24"/>
                    </a:lnTo>
                    <a:close/>
                  </a:path>
                </a:pathLst>
              </a:custGeom>
              <a:solidFill>
                <a:srgbClr val="000000">
                  <a:alpha val="2000"/>
                </a:srgbClr>
              </a:solidFill>
              <a:ln>
                <a:noFill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" name="Freeform 27"/>
              <p:cNvSpPr>
                <a:spLocks noChangeAspect="1"/>
              </p:cNvSpPr>
              <p:nvPr/>
            </p:nvSpPr>
            <p:spPr bwMode="auto">
              <a:xfrm>
                <a:off x="-17347" y="3350958"/>
                <a:ext cx="912820" cy="1114002"/>
              </a:xfrm>
              <a:custGeom>
                <a:avLst/>
                <a:gdLst>
                  <a:gd name="T0" fmla="*/ 596 w 608"/>
                  <a:gd name="T1" fmla="*/ 682 h 742"/>
                  <a:gd name="T2" fmla="*/ 548 w 608"/>
                  <a:gd name="T3" fmla="*/ 628 h 742"/>
                  <a:gd name="T4" fmla="*/ 524 w 608"/>
                  <a:gd name="T5" fmla="*/ 574 h 742"/>
                  <a:gd name="T6" fmla="*/ 518 w 608"/>
                  <a:gd name="T7" fmla="*/ 506 h 742"/>
                  <a:gd name="T8" fmla="*/ 540 w 608"/>
                  <a:gd name="T9" fmla="*/ 422 h 742"/>
                  <a:gd name="T10" fmla="*/ 508 w 608"/>
                  <a:gd name="T11" fmla="*/ 376 h 742"/>
                  <a:gd name="T12" fmla="*/ 446 w 608"/>
                  <a:gd name="T13" fmla="*/ 312 h 742"/>
                  <a:gd name="T14" fmla="*/ 396 w 608"/>
                  <a:gd name="T15" fmla="*/ 286 h 742"/>
                  <a:gd name="T16" fmla="*/ 360 w 608"/>
                  <a:gd name="T17" fmla="*/ 280 h 742"/>
                  <a:gd name="T18" fmla="*/ 256 w 608"/>
                  <a:gd name="T19" fmla="*/ 282 h 742"/>
                  <a:gd name="T20" fmla="*/ 254 w 608"/>
                  <a:gd name="T21" fmla="*/ 276 h 742"/>
                  <a:gd name="T22" fmla="*/ 280 w 608"/>
                  <a:gd name="T23" fmla="*/ 270 h 742"/>
                  <a:gd name="T24" fmla="*/ 322 w 608"/>
                  <a:gd name="T25" fmla="*/ 252 h 742"/>
                  <a:gd name="T26" fmla="*/ 352 w 608"/>
                  <a:gd name="T27" fmla="*/ 232 h 742"/>
                  <a:gd name="T28" fmla="*/ 372 w 608"/>
                  <a:gd name="T29" fmla="*/ 208 h 742"/>
                  <a:gd name="T30" fmla="*/ 378 w 608"/>
                  <a:gd name="T31" fmla="*/ 182 h 742"/>
                  <a:gd name="T32" fmla="*/ 366 w 608"/>
                  <a:gd name="T33" fmla="*/ 156 h 742"/>
                  <a:gd name="T34" fmla="*/ 388 w 608"/>
                  <a:gd name="T35" fmla="*/ 146 h 742"/>
                  <a:gd name="T36" fmla="*/ 424 w 608"/>
                  <a:gd name="T37" fmla="*/ 142 h 742"/>
                  <a:gd name="T38" fmla="*/ 442 w 608"/>
                  <a:gd name="T39" fmla="*/ 148 h 742"/>
                  <a:gd name="T40" fmla="*/ 408 w 608"/>
                  <a:gd name="T41" fmla="*/ 114 h 742"/>
                  <a:gd name="T42" fmla="*/ 332 w 608"/>
                  <a:gd name="T43" fmla="*/ 66 h 742"/>
                  <a:gd name="T44" fmla="*/ 312 w 608"/>
                  <a:gd name="T45" fmla="*/ 62 h 742"/>
                  <a:gd name="T46" fmla="*/ 278 w 608"/>
                  <a:gd name="T47" fmla="*/ 64 h 742"/>
                  <a:gd name="T48" fmla="*/ 250 w 608"/>
                  <a:gd name="T49" fmla="*/ 80 h 742"/>
                  <a:gd name="T50" fmla="*/ 220 w 608"/>
                  <a:gd name="T51" fmla="*/ 96 h 742"/>
                  <a:gd name="T52" fmla="*/ 184 w 608"/>
                  <a:gd name="T53" fmla="*/ 104 h 742"/>
                  <a:gd name="T54" fmla="*/ 148 w 608"/>
                  <a:gd name="T55" fmla="*/ 98 h 742"/>
                  <a:gd name="T56" fmla="*/ 118 w 608"/>
                  <a:gd name="T57" fmla="*/ 66 h 742"/>
                  <a:gd name="T58" fmla="*/ 106 w 608"/>
                  <a:gd name="T59" fmla="*/ 0 h 742"/>
                  <a:gd name="T60" fmla="*/ 82 w 608"/>
                  <a:gd name="T61" fmla="*/ 28 h 742"/>
                  <a:gd name="T62" fmla="*/ 32 w 608"/>
                  <a:gd name="T63" fmla="*/ 70 h 742"/>
                  <a:gd name="T64" fmla="*/ 0 w 608"/>
                  <a:gd name="T65" fmla="*/ 88 h 742"/>
                  <a:gd name="T66" fmla="*/ 20 w 608"/>
                  <a:gd name="T67" fmla="*/ 734 h 742"/>
                  <a:gd name="T68" fmla="*/ 40 w 608"/>
                  <a:gd name="T69" fmla="*/ 742 h 742"/>
                  <a:gd name="T70" fmla="*/ 28 w 608"/>
                  <a:gd name="T71" fmla="*/ 728 h 742"/>
                  <a:gd name="T72" fmla="*/ 20 w 608"/>
                  <a:gd name="T73" fmla="*/ 692 h 742"/>
                  <a:gd name="T74" fmla="*/ 22 w 608"/>
                  <a:gd name="T75" fmla="*/ 668 h 742"/>
                  <a:gd name="T76" fmla="*/ 48 w 608"/>
                  <a:gd name="T77" fmla="*/ 670 h 742"/>
                  <a:gd name="T78" fmla="*/ 72 w 608"/>
                  <a:gd name="T79" fmla="*/ 654 h 742"/>
                  <a:gd name="T80" fmla="*/ 86 w 608"/>
                  <a:gd name="T81" fmla="*/ 626 h 742"/>
                  <a:gd name="T82" fmla="*/ 92 w 608"/>
                  <a:gd name="T83" fmla="*/ 592 h 742"/>
                  <a:gd name="T84" fmla="*/ 94 w 608"/>
                  <a:gd name="T85" fmla="*/ 546 h 742"/>
                  <a:gd name="T86" fmla="*/ 90 w 608"/>
                  <a:gd name="T87" fmla="*/ 520 h 742"/>
                  <a:gd name="T88" fmla="*/ 96 w 608"/>
                  <a:gd name="T89" fmla="*/ 520 h 742"/>
                  <a:gd name="T90" fmla="*/ 134 w 608"/>
                  <a:gd name="T91" fmla="*/ 616 h 742"/>
                  <a:gd name="T92" fmla="*/ 152 w 608"/>
                  <a:gd name="T93" fmla="*/ 648 h 742"/>
                  <a:gd name="T94" fmla="*/ 194 w 608"/>
                  <a:gd name="T95" fmla="*/ 684 h 742"/>
                  <a:gd name="T96" fmla="*/ 278 w 608"/>
                  <a:gd name="T97" fmla="*/ 718 h 742"/>
                  <a:gd name="T98" fmla="*/ 332 w 608"/>
                  <a:gd name="T99" fmla="*/ 730 h 742"/>
                  <a:gd name="T100" fmla="*/ 400 w 608"/>
                  <a:gd name="T101" fmla="*/ 678 h 742"/>
                  <a:gd name="T102" fmla="*/ 466 w 608"/>
                  <a:gd name="T103" fmla="*/ 660 h 742"/>
                  <a:gd name="T104" fmla="*/ 526 w 608"/>
                  <a:gd name="T105" fmla="*/ 662 h 742"/>
                  <a:gd name="T106" fmla="*/ 594 w 608"/>
                  <a:gd name="T107" fmla="*/ 684 h 7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608" h="742">
                    <a:moveTo>
                      <a:pt x="608" y="692"/>
                    </a:moveTo>
                    <a:lnTo>
                      <a:pt x="608" y="692"/>
                    </a:lnTo>
                    <a:lnTo>
                      <a:pt x="596" y="682"/>
                    </a:lnTo>
                    <a:lnTo>
                      <a:pt x="578" y="666"/>
                    </a:lnTo>
                    <a:lnTo>
                      <a:pt x="558" y="642"/>
                    </a:lnTo>
                    <a:lnTo>
                      <a:pt x="548" y="628"/>
                    </a:lnTo>
                    <a:lnTo>
                      <a:pt x="540" y="610"/>
                    </a:lnTo>
                    <a:lnTo>
                      <a:pt x="532" y="594"/>
                    </a:lnTo>
                    <a:lnTo>
                      <a:pt x="524" y="574"/>
                    </a:lnTo>
                    <a:lnTo>
                      <a:pt x="520" y="552"/>
                    </a:lnTo>
                    <a:lnTo>
                      <a:pt x="518" y="530"/>
                    </a:lnTo>
                    <a:lnTo>
                      <a:pt x="518" y="506"/>
                    </a:lnTo>
                    <a:lnTo>
                      <a:pt x="522" y="480"/>
                    </a:lnTo>
                    <a:lnTo>
                      <a:pt x="528" y="452"/>
                    </a:lnTo>
                    <a:lnTo>
                      <a:pt x="540" y="422"/>
                    </a:lnTo>
                    <a:lnTo>
                      <a:pt x="540" y="422"/>
                    </a:lnTo>
                    <a:lnTo>
                      <a:pt x="526" y="400"/>
                    </a:lnTo>
                    <a:lnTo>
                      <a:pt x="508" y="376"/>
                    </a:lnTo>
                    <a:lnTo>
                      <a:pt x="486" y="350"/>
                    </a:lnTo>
                    <a:lnTo>
                      <a:pt x="460" y="324"/>
                    </a:lnTo>
                    <a:lnTo>
                      <a:pt x="446" y="312"/>
                    </a:lnTo>
                    <a:lnTo>
                      <a:pt x="430" y="302"/>
                    </a:lnTo>
                    <a:lnTo>
                      <a:pt x="414" y="292"/>
                    </a:lnTo>
                    <a:lnTo>
                      <a:pt x="396" y="286"/>
                    </a:lnTo>
                    <a:lnTo>
                      <a:pt x="380" y="282"/>
                    </a:lnTo>
                    <a:lnTo>
                      <a:pt x="360" y="280"/>
                    </a:lnTo>
                    <a:lnTo>
                      <a:pt x="360" y="280"/>
                    </a:lnTo>
                    <a:lnTo>
                      <a:pt x="272" y="282"/>
                    </a:lnTo>
                    <a:lnTo>
                      <a:pt x="256" y="282"/>
                    </a:lnTo>
                    <a:lnTo>
                      <a:pt x="256" y="282"/>
                    </a:lnTo>
                    <a:lnTo>
                      <a:pt x="254" y="282"/>
                    </a:lnTo>
                    <a:lnTo>
                      <a:pt x="254" y="280"/>
                    </a:lnTo>
                    <a:lnTo>
                      <a:pt x="254" y="276"/>
                    </a:lnTo>
                    <a:lnTo>
                      <a:pt x="254" y="276"/>
                    </a:lnTo>
                    <a:lnTo>
                      <a:pt x="262" y="274"/>
                    </a:lnTo>
                    <a:lnTo>
                      <a:pt x="280" y="270"/>
                    </a:lnTo>
                    <a:lnTo>
                      <a:pt x="292" y="266"/>
                    </a:lnTo>
                    <a:lnTo>
                      <a:pt x="306" y="260"/>
                    </a:lnTo>
                    <a:lnTo>
                      <a:pt x="322" y="252"/>
                    </a:lnTo>
                    <a:lnTo>
                      <a:pt x="340" y="240"/>
                    </a:lnTo>
                    <a:lnTo>
                      <a:pt x="340" y="240"/>
                    </a:lnTo>
                    <a:lnTo>
                      <a:pt x="352" y="232"/>
                    </a:lnTo>
                    <a:lnTo>
                      <a:pt x="360" y="224"/>
                    </a:lnTo>
                    <a:lnTo>
                      <a:pt x="368" y="216"/>
                    </a:lnTo>
                    <a:lnTo>
                      <a:pt x="372" y="208"/>
                    </a:lnTo>
                    <a:lnTo>
                      <a:pt x="376" y="202"/>
                    </a:lnTo>
                    <a:lnTo>
                      <a:pt x="378" y="194"/>
                    </a:lnTo>
                    <a:lnTo>
                      <a:pt x="378" y="182"/>
                    </a:lnTo>
                    <a:lnTo>
                      <a:pt x="376" y="172"/>
                    </a:lnTo>
                    <a:lnTo>
                      <a:pt x="372" y="164"/>
                    </a:lnTo>
                    <a:lnTo>
                      <a:pt x="366" y="156"/>
                    </a:lnTo>
                    <a:lnTo>
                      <a:pt x="366" y="156"/>
                    </a:lnTo>
                    <a:lnTo>
                      <a:pt x="372" y="154"/>
                    </a:lnTo>
                    <a:lnTo>
                      <a:pt x="388" y="146"/>
                    </a:lnTo>
                    <a:lnTo>
                      <a:pt x="400" y="144"/>
                    </a:lnTo>
                    <a:lnTo>
                      <a:pt x="412" y="142"/>
                    </a:lnTo>
                    <a:lnTo>
                      <a:pt x="424" y="142"/>
                    </a:lnTo>
                    <a:lnTo>
                      <a:pt x="438" y="146"/>
                    </a:lnTo>
                    <a:lnTo>
                      <a:pt x="438" y="146"/>
                    </a:lnTo>
                    <a:lnTo>
                      <a:pt x="442" y="148"/>
                    </a:lnTo>
                    <a:lnTo>
                      <a:pt x="444" y="146"/>
                    </a:lnTo>
                    <a:lnTo>
                      <a:pt x="438" y="140"/>
                    </a:lnTo>
                    <a:lnTo>
                      <a:pt x="408" y="114"/>
                    </a:lnTo>
                    <a:lnTo>
                      <a:pt x="364" y="84"/>
                    </a:lnTo>
                    <a:lnTo>
                      <a:pt x="346" y="72"/>
                    </a:lnTo>
                    <a:lnTo>
                      <a:pt x="332" y="66"/>
                    </a:lnTo>
                    <a:lnTo>
                      <a:pt x="332" y="66"/>
                    </a:lnTo>
                    <a:lnTo>
                      <a:pt x="322" y="64"/>
                    </a:lnTo>
                    <a:lnTo>
                      <a:pt x="312" y="62"/>
                    </a:lnTo>
                    <a:lnTo>
                      <a:pt x="300" y="62"/>
                    </a:lnTo>
                    <a:lnTo>
                      <a:pt x="288" y="62"/>
                    </a:lnTo>
                    <a:lnTo>
                      <a:pt x="278" y="64"/>
                    </a:lnTo>
                    <a:lnTo>
                      <a:pt x="266" y="68"/>
                    </a:lnTo>
                    <a:lnTo>
                      <a:pt x="258" y="72"/>
                    </a:lnTo>
                    <a:lnTo>
                      <a:pt x="250" y="80"/>
                    </a:lnTo>
                    <a:lnTo>
                      <a:pt x="250" y="80"/>
                    </a:lnTo>
                    <a:lnTo>
                      <a:pt x="238" y="88"/>
                    </a:lnTo>
                    <a:lnTo>
                      <a:pt x="220" y="96"/>
                    </a:lnTo>
                    <a:lnTo>
                      <a:pt x="208" y="100"/>
                    </a:lnTo>
                    <a:lnTo>
                      <a:pt x="196" y="104"/>
                    </a:lnTo>
                    <a:lnTo>
                      <a:pt x="184" y="104"/>
                    </a:lnTo>
                    <a:lnTo>
                      <a:pt x="172" y="104"/>
                    </a:lnTo>
                    <a:lnTo>
                      <a:pt x="160" y="102"/>
                    </a:lnTo>
                    <a:lnTo>
                      <a:pt x="148" y="98"/>
                    </a:lnTo>
                    <a:lnTo>
                      <a:pt x="136" y="90"/>
                    </a:lnTo>
                    <a:lnTo>
                      <a:pt x="126" y="80"/>
                    </a:lnTo>
                    <a:lnTo>
                      <a:pt x="118" y="66"/>
                    </a:lnTo>
                    <a:lnTo>
                      <a:pt x="112" y="48"/>
                    </a:lnTo>
                    <a:lnTo>
                      <a:pt x="108" y="26"/>
                    </a:lnTo>
                    <a:lnTo>
                      <a:pt x="106" y="0"/>
                    </a:lnTo>
                    <a:lnTo>
                      <a:pt x="106" y="0"/>
                    </a:lnTo>
                    <a:lnTo>
                      <a:pt x="100" y="8"/>
                    </a:lnTo>
                    <a:lnTo>
                      <a:pt x="82" y="28"/>
                    </a:lnTo>
                    <a:lnTo>
                      <a:pt x="68" y="42"/>
                    </a:lnTo>
                    <a:lnTo>
                      <a:pt x="52" y="56"/>
                    </a:lnTo>
                    <a:lnTo>
                      <a:pt x="32" y="70"/>
                    </a:lnTo>
                    <a:lnTo>
                      <a:pt x="8" y="82"/>
                    </a:lnTo>
                    <a:lnTo>
                      <a:pt x="8" y="82"/>
                    </a:lnTo>
                    <a:lnTo>
                      <a:pt x="0" y="88"/>
                    </a:lnTo>
                    <a:lnTo>
                      <a:pt x="0" y="724"/>
                    </a:lnTo>
                    <a:lnTo>
                      <a:pt x="0" y="724"/>
                    </a:lnTo>
                    <a:lnTo>
                      <a:pt x="20" y="734"/>
                    </a:lnTo>
                    <a:lnTo>
                      <a:pt x="34" y="742"/>
                    </a:lnTo>
                    <a:lnTo>
                      <a:pt x="40" y="742"/>
                    </a:lnTo>
                    <a:lnTo>
                      <a:pt x="40" y="742"/>
                    </a:lnTo>
                    <a:lnTo>
                      <a:pt x="38" y="738"/>
                    </a:lnTo>
                    <a:lnTo>
                      <a:pt x="38" y="738"/>
                    </a:lnTo>
                    <a:lnTo>
                      <a:pt x="28" y="728"/>
                    </a:lnTo>
                    <a:lnTo>
                      <a:pt x="24" y="716"/>
                    </a:lnTo>
                    <a:lnTo>
                      <a:pt x="20" y="704"/>
                    </a:lnTo>
                    <a:lnTo>
                      <a:pt x="20" y="692"/>
                    </a:lnTo>
                    <a:lnTo>
                      <a:pt x="20" y="676"/>
                    </a:lnTo>
                    <a:lnTo>
                      <a:pt x="22" y="668"/>
                    </a:lnTo>
                    <a:lnTo>
                      <a:pt x="22" y="668"/>
                    </a:lnTo>
                    <a:lnTo>
                      <a:pt x="30" y="670"/>
                    </a:lnTo>
                    <a:lnTo>
                      <a:pt x="38" y="672"/>
                    </a:lnTo>
                    <a:lnTo>
                      <a:pt x="48" y="670"/>
                    </a:lnTo>
                    <a:lnTo>
                      <a:pt x="60" y="664"/>
                    </a:lnTo>
                    <a:lnTo>
                      <a:pt x="66" y="660"/>
                    </a:lnTo>
                    <a:lnTo>
                      <a:pt x="72" y="654"/>
                    </a:lnTo>
                    <a:lnTo>
                      <a:pt x="76" y="646"/>
                    </a:lnTo>
                    <a:lnTo>
                      <a:pt x="82" y="638"/>
                    </a:lnTo>
                    <a:lnTo>
                      <a:pt x="86" y="626"/>
                    </a:lnTo>
                    <a:lnTo>
                      <a:pt x="88" y="612"/>
                    </a:lnTo>
                    <a:lnTo>
                      <a:pt x="88" y="612"/>
                    </a:lnTo>
                    <a:lnTo>
                      <a:pt x="92" y="592"/>
                    </a:lnTo>
                    <a:lnTo>
                      <a:pt x="94" y="574"/>
                    </a:lnTo>
                    <a:lnTo>
                      <a:pt x="94" y="558"/>
                    </a:lnTo>
                    <a:lnTo>
                      <a:pt x="94" y="546"/>
                    </a:lnTo>
                    <a:lnTo>
                      <a:pt x="90" y="528"/>
                    </a:lnTo>
                    <a:lnTo>
                      <a:pt x="90" y="520"/>
                    </a:lnTo>
                    <a:lnTo>
                      <a:pt x="90" y="520"/>
                    </a:lnTo>
                    <a:lnTo>
                      <a:pt x="92" y="518"/>
                    </a:lnTo>
                    <a:lnTo>
                      <a:pt x="94" y="518"/>
                    </a:lnTo>
                    <a:lnTo>
                      <a:pt x="96" y="520"/>
                    </a:lnTo>
                    <a:lnTo>
                      <a:pt x="96" y="520"/>
                    </a:lnTo>
                    <a:lnTo>
                      <a:pt x="102" y="534"/>
                    </a:lnTo>
                    <a:lnTo>
                      <a:pt x="134" y="616"/>
                    </a:lnTo>
                    <a:lnTo>
                      <a:pt x="134" y="616"/>
                    </a:lnTo>
                    <a:lnTo>
                      <a:pt x="142" y="634"/>
                    </a:lnTo>
                    <a:lnTo>
                      <a:pt x="152" y="648"/>
                    </a:lnTo>
                    <a:lnTo>
                      <a:pt x="164" y="662"/>
                    </a:lnTo>
                    <a:lnTo>
                      <a:pt x="180" y="674"/>
                    </a:lnTo>
                    <a:lnTo>
                      <a:pt x="194" y="684"/>
                    </a:lnTo>
                    <a:lnTo>
                      <a:pt x="212" y="692"/>
                    </a:lnTo>
                    <a:lnTo>
                      <a:pt x="246" y="708"/>
                    </a:lnTo>
                    <a:lnTo>
                      <a:pt x="278" y="718"/>
                    </a:lnTo>
                    <a:lnTo>
                      <a:pt x="306" y="724"/>
                    </a:lnTo>
                    <a:lnTo>
                      <a:pt x="332" y="730"/>
                    </a:lnTo>
                    <a:lnTo>
                      <a:pt x="332" y="730"/>
                    </a:lnTo>
                    <a:lnTo>
                      <a:pt x="354" y="708"/>
                    </a:lnTo>
                    <a:lnTo>
                      <a:pt x="378" y="692"/>
                    </a:lnTo>
                    <a:lnTo>
                      <a:pt x="400" y="678"/>
                    </a:lnTo>
                    <a:lnTo>
                      <a:pt x="424" y="670"/>
                    </a:lnTo>
                    <a:lnTo>
                      <a:pt x="446" y="662"/>
                    </a:lnTo>
                    <a:lnTo>
                      <a:pt x="466" y="660"/>
                    </a:lnTo>
                    <a:lnTo>
                      <a:pt x="488" y="658"/>
                    </a:lnTo>
                    <a:lnTo>
                      <a:pt x="506" y="658"/>
                    </a:lnTo>
                    <a:lnTo>
                      <a:pt x="526" y="662"/>
                    </a:lnTo>
                    <a:lnTo>
                      <a:pt x="542" y="664"/>
                    </a:lnTo>
                    <a:lnTo>
                      <a:pt x="572" y="674"/>
                    </a:lnTo>
                    <a:lnTo>
                      <a:pt x="594" y="684"/>
                    </a:lnTo>
                    <a:lnTo>
                      <a:pt x="608" y="692"/>
                    </a:lnTo>
                    <a:lnTo>
                      <a:pt x="608" y="692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>
                <a:noFill/>
              </a:ln>
              <a:effectLst>
                <a:glow rad="254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" name="Freeform 51"/>
              <p:cNvSpPr>
                <a:spLocks noChangeAspect="1"/>
              </p:cNvSpPr>
              <p:nvPr/>
            </p:nvSpPr>
            <p:spPr bwMode="auto">
              <a:xfrm>
                <a:off x="-17347" y="1413937"/>
                <a:ext cx="499947" cy="1321457"/>
              </a:xfrm>
              <a:custGeom>
                <a:avLst/>
                <a:gdLst>
                  <a:gd name="T0" fmla="*/ 382 w 426"/>
                  <a:gd name="T1" fmla="*/ 404 h 1126"/>
                  <a:gd name="T2" fmla="*/ 390 w 426"/>
                  <a:gd name="T3" fmla="*/ 392 h 1126"/>
                  <a:gd name="T4" fmla="*/ 404 w 426"/>
                  <a:gd name="T5" fmla="*/ 356 h 1126"/>
                  <a:gd name="T6" fmla="*/ 408 w 426"/>
                  <a:gd name="T7" fmla="*/ 326 h 1126"/>
                  <a:gd name="T8" fmla="*/ 402 w 426"/>
                  <a:gd name="T9" fmla="*/ 274 h 1126"/>
                  <a:gd name="T10" fmla="*/ 376 w 426"/>
                  <a:gd name="T11" fmla="*/ 206 h 1126"/>
                  <a:gd name="T12" fmla="*/ 350 w 426"/>
                  <a:gd name="T13" fmla="*/ 176 h 1126"/>
                  <a:gd name="T14" fmla="*/ 338 w 426"/>
                  <a:gd name="T15" fmla="*/ 176 h 1126"/>
                  <a:gd name="T16" fmla="*/ 294 w 426"/>
                  <a:gd name="T17" fmla="*/ 198 h 1126"/>
                  <a:gd name="T18" fmla="*/ 212 w 426"/>
                  <a:gd name="T19" fmla="*/ 268 h 1126"/>
                  <a:gd name="T20" fmla="*/ 212 w 426"/>
                  <a:gd name="T21" fmla="*/ 270 h 1126"/>
                  <a:gd name="T22" fmla="*/ 172 w 426"/>
                  <a:gd name="T23" fmla="*/ 318 h 1126"/>
                  <a:gd name="T24" fmla="*/ 152 w 426"/>
                  <a:gd name="T25" fmla="*/ 354 h 1126"/>
                  <a:gd name="T26" fmla="*/ 146 w 426"/>
                  <a:gd name="T27" fmla="*/ 358 h 1126"/>
                  <a:gd name="T28" fmla="*/ 144 w 426"/>
                  <a:gd name="T29" fmla="*/ 354 h 1126"/>
                  <a:gd name="T30" fmla="*/ 172 w 426"/>
                  <a:gd name="T31" fmla="*/ 236 h 1126"/>
                  <a:gd name="T32" fmla="*/ 172 w 426"/>
                  <a:gd name="T33" fmla="*/ 174 h 1126"/>
                  <a:gd name="T34" fmla="*/ 148 w 426"/>
                  <a:gd name="T35" fmla="*/ 114 h 1126"/>
                  <a:gd name="T36" fmla="*/ 100 w 426"/>
                  <a:gd name="T37" fmla="*/ 46 h 1126"/>
                  <a:gd name="T38" fmla="*/ 56 w 426"/>
                  <a:gd name="T39" fmla="*/ 0 h 1126"/>
                  <a:gd name="T40" fmla="*/ 0 w 426"/>
                  <a:gd name="T41" fmla="*/ 820 h 1126"/>
                  <a:gd name="T42" fmla="*/ 34 w 426"/>
                  <a:gd name="T43" fmla="*/ 800 h 1126"/>
                  <a:gd name="T44" fmla="*/ 80 w 426"/>
                  <a:gd name="T45" fmla="*/ 754 h 1126"/>
                  <a:gd name="T46" fmla="*/ 102 w 426"/>
                  <a:gd name="T47" fmla="*/ 764 h 1126"/>
                  <a:gd name="T48" fmla="*/ 152 w 426"/>
                  <a:gd name="T49" fmla="*/ 908 h 1126"/>
                  <a:gd name="T50" fmla="*/ 168 w 426"/>
                  <a:gd name="T51" fmla="*/ 994 h 1126"/>
                  <a:gd name="T52" fmla="*/ 166 w 426"/>
                  <a:gd name="T53" fmla="*/ 1070 h 1126"/>
                  <a:gd name="T54" fmla="*/ 150 w 426"/>
                  <a:gd name="T55" fmla="*/ 1108 h 1126"/>
                  <a:gd name="T56" fmla="*/ 150 w 426"/>
                  <a:gd name="T57" fmla="*/ 1120 h 1126"/>
                  <a:gd name="T58" fmla="*/ 156 w 426"/>
                  <a:gd name="T59" fmla="*/ 1124 h 1126"/>
                  <a:gd name="T60" fmla="*/ 188 w 426"/>
                  <a:gd name="T61" fmla="*/ 1124 h 1126"/>
                  <a:gd name="T62" fmla="*/ 214 w 426"/>
                  <a:gd name="T63" fmla="*/ 1102 h 1126"/>
                  <a:gd name="T64" fmla="*/ 224 w 426"/>
                  <a:gd name="T65" fmla="*/ 1094 h 1126"/>
                  <a:gd name="T66" fmla="*/ 232 w 426"/>
                  <a:gd name="T67" fmla="*/ 1080 h 1126"/>
                  <a:gd name="T68" fmla="*/ 224 w 426"/>
                  <a:gd name="T69" fmla="*/ 998 h 1126"/>
                  <a:gd name="T70" fmla="*/ 188 w 426"/>
                  <a:gd name="T71" fmla="*/ 854 h 1126"/>
                  <a:gd name="T72" fmla="*/ 144 w 426"/>
                  <a:gd name="T73" fmla="*/ 720 h 1126"/>
                  <a:gd name="T74" fmla="*/ 218 w 426"/>
                  <a:gd name="T75" fmla="*/ 726 h 1126"/>
                  <a:gd name="T76" fmla="*/ 278 w 426"/>
                  <a:gd name="T77" fmla="*/ 708 h 1126"/>
                  <a:gd name="T78" fmla="*/ 308 w 426"/>
                  <a:gd name="T79" fmla="*/ 682 h 1126"/>
                  <a:gd name="T80" fmla="*/ 350 w 426"/>
                  <a:gd name="T81" fmla="*/ 640 h 1126"/>
                  <a:gd name="T82" fmla="*/ 416 w 426"/>
                  <a:gd name="T83" fmla="*/ 598 h 1126"/>
                  <a:gd name="T84" fmla="*/ 396 w 426"/>
                  <a:gd name="T85" fmla="*/ 586 h 1126"/>
                  <a:gd name="T86" fmla="*/ 340 w 426"/>
                  <a:gd name="T87" fmla="*/ 550 h 1126"/>
                  <a:gd name="T88" fmla="*/ 322 w 426"/>
                  <a:gd name="T89" fmla="*/ 508 h 1126"/>
                  <a:gd name="T90" fmla="*/ 330 w 426"/>
                  <a:gd name="T91" fmla="*/ 466 h 1126"/>
                  <a:gd name="T92" fmla="*/ 358 w 426"/>
                  <a:gd name="T93" fmla="*/ 422 h 1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426" h="1126">
                    <a:moveTo>
                      <a:pt x="372" y="412"/>
                    </a:moveTo>
                    <a:lnTo>
                      <a:pt x="372" y="412"/>
                    </a:lnTo>
                    <a:lnTo>
                      <a:pt x="382" y="404"/>
                    </a:lnTo>
                    <a:lnTo>
                      <a:pt x="390" y="392"/>
                    </a:lnTo>
                    <a:lnTo>
                      <a:pt x="390" y="392"/>
                    </a:lnTo>
                    <a:lnTo>
                      <a:pt x="390" y="392"/>
                    </a:lnTo>
                    <a:lnTo>
                      <a:pt x="396" y="382"/>
                    </a:lnTo>
                    <a:lnTo>
                      <a:pt x="402" y="370"/>
                    </a:lnTo>
                    <a:lnTo>
                      <a:pt x="404" y="356"/>
                    </a:lnTo>
                    <a:lnTo>
                      <a:pt x="406" y="342"/>
                    </a:lnTo>
                    <a:lnTo>
                      <a:pt x="406" y="342"/>
                    </a:lnTo>
                    <a:lnTo>
                      <a:pt x="408" y="326"/>
                    </a:lnTo>
                    <a:lnTo>
                      <a:pt x="408" y="326"/>
                    </a:lnTo>
                    <a:lnTo>
                      <a:pt x="406" y="300"/>
                    </a:lnTo>
                    <a:lnTo>
                      <a:pt x="402" y="274"/>
                    </a:lnTo>
                    <a:lnTo>
                      <a:pt x="394" y="250"/>
                    </a:lnTo>
                    <a:lnTo>
                      <a:pt x="386" y="226"/>
                    </a:lnTo>
                    <a:lnTo>
                      <a:pt x="376" y="206"/>
                    </a:lnTo>
                    <a:lnTo>
                      <a:pt x="366" y="190"/>
                    </a:lnTo>
                    <a:lnTo>
                      <a:pt x="356" y="180"/>
                    </a:lnTo>
                    <a:lnTo>
                      <a:pt x="350" y="176"/>
                    </a:lnTo>
                    <a:lnTo>
                      <a:pt x="344" y="176"/>
                    </a:lnTo>
                    <a:lnTo>
                      <a:pt x="344" y="176"/>
                    </a:lnTo>
                    <a:lnTo>
                      <a:pt x="338" y="176"/>
                    </a:lnTo>
                    <a:lnTo>
                      <a:pt x="330" y="178"/>
                    </a:lnTo>
                    <a:lnTo>
                      <a:pt x="314" y="186"/>
                    </a:lnTo>
                    <a:lnTo>
                      <a:pt x="294" y="198"/>
                    </a:lnTo>
                    <a:lnTo>
                      <a:pt x="276" y="212"/>
                    </a:lnTo>
                    <a:lnTo>
                      <a:pt x="238" y="244"/>
                    </a:lnTo>
                    <a:lnTo>
                      <a:pt x="212" y="268"/>
                    </a:lnTo>
                    <a:lnTo>
                      <a:pt x="212" y="268"/>
                    </a:lnTo>
                    <a:lnTo>
                      <a:pt x="212" y="270"/>
                    </a:lnTo>
                    <a:lnTo>
                      <a:pt x="212" y="270"/>
                    </a:lnTo>
                    <a:lnTo>
                      <a:pt x="194" y="288"/>
                    </a:lnTo>
                    <a:lnTo>
                      <a:pt x="182" y="304"/>
                    </a:lnTo>
                    <a:lnTo>
                      <a:pt x="172" y="318"/>
                    </a:lnTo>
                    <a:lnTo>
                      <a:pt x="164" y="330"/>
                    </a:lnTo>
                    <a:lnTo>
                      <a:pt x="156" y="348"/>
                    </a:lnTo>
                    <a:lnTo>
                      <a:pt x="152" y="354"/>
                    </a:lnTo>
                    <a:lnTo>
                      <a:pt x="150" y="356"/>
                    </a:lnTo>
                    <a:lnTo>
                      <a:pt x="150" y="356"/>
                    </a:lnTo>
                    <a:lnTo>
                      <a:pt x="146" y="358"/>
                    </a:lnTo>
                    <a:lnTo>
                      <a:pt x="144" y="356"/>
                    </a:lnTo>
                    <a:lnTo>
                      <a:pt x="144" y="354"/>
                    </a:lnTo>
                    <a:lnTo>
                      <a:pt x="144" y="354"/>
                    </a:lnTo>
                    <a:lnTo>
                      <a:pt x="148" y="336"/>
                    </a:lnTo>
                    <a:lnTo>
                      <a:pt x="172" y="236"/>
                    </a:lnTo>
                    <a:lnTo>
                      <a:pt x="172" y="236"/>
                    </a:lnTo>
                    <a:lnTo>
                      <a:pt x="174" y="216"/>
                    </a:lnTo>
                    <a:lnTo>
                      <a:pt x="174" y="194"/>
                    </a:lnTo>
                    <a:lnTo>
                      <a:pt x="172" y="174"/>
                    </a:lnTo>
                    <a:lnTo>
                      <a:pt x="166" y="152"/>
                    </a:lnTo>
                    <a:lnTo>
                      <a:pt x="158" y="132"/>
                    </a:lnTo>
                    <a:lnTo>
                      <a:pt x="148" y="114"/>
                    </a:lnTo>
                    <a:lnTo>
                      <a:pt x="136" y="94"/>
                    </a:lnTo>
                    <a:lnTo>
                      <a:pt x="124" y="76"/>
                    </a:lnTo>
                    <a:lnTo>
                      <a:pt x="100" y="46"/>
                    </a:lnTo>
                    <a:lnTo>
                      <a:pt x="78" y="22"/>
                    </a:lnTo>
                    <a:lnTo>
                      <a:pt x="56" y="0"/>
                    </a:lnTo>
                    <a:lnTo>
                      <a:pt x="56" y="0"/>
                    </a:lnTo>
                    <a:lnTo>
                      <a:pt x="28" y="4"/>
                    </a:lnTo>
                    <a:lnTo>
                      <a:pt x="0" y="6"/>
                    </a:lnTo>
                    <a:lnTo>
                      <a:pt x="0" y="820"/>
                    </a:lnTo>
                    <a:lnTo>
                      <a:pt x="0" y="820"/>
                    </a:lnTo>
                    <a:lnTo>
                      <a:pt x="18" y="810"/>
                    </a:lnTo>
                    <a:lnTo>
                      <a:pt x="34" y="800"/>
                    </a:lnTo>
                    <a:lnTo>
                      <a:pt x="48" y="788"/>
                    </a:lnTo>
                    <a:lnTo>
                      <a:pt x="60" y="776"/>
                    </a:lnTo>
                    <a:lnTo>
                      <a:pt x="80" y="754"/>
                    </a:lnTo>
                    <a:lnTo>
                      <a:pt x="92" y="738"/>
                    </a:lnTo>
                    <a:lnTo>
                      <a:pt x="92" y="738"/>
                    </a:lnTo>
                    <a:lnTo>
                      <a:pt x="102" y="764"/>
                    </a:lnTo>
                    <a:lnTo>
                      <a:pt x="118" y="804"/>
                    </a:lnTo>
                    <a:lnTo>
                      <a:pt x="136" y="854"/>
                    </a:lnTo>
                    <a:lnTo>
                      <a:pt x="152" y="908"/>
                    </a:lnTo>
                    <a:lnTo>
                      <a:pt x="158" y="938"/>
                    </a:lnTo>
                    <a:lnTo>
                      <a:pt x="164" y="966"/>
                    </a:lnTo>
                    <a:lnTo>
                      <a:pt x="168" y="994"/>
                    </a:lnTo>
                    <a:lnTo>
                      <a:pt x="170" y="1020"/>
                    </a:lnTo>
                    <a:lnTo>
                      <a:pt x="168" y="1046"/>
                    </a:lnTo>
                    <a:lnTo>
                      <a:pt x="166" y="1070"/>
                    </a:lnTo>
                    <a:lnTo>
                      <a:pt x="160" y="1090"/>
                    </a:lnTo>
                    <a:lnTo>
                      <a:pt x="150" y="1108"/>
                    </a:lnTo>
                    <a:lnTo>
                      <a:pt x="150" y="1108"/>
                    </a:lnTo>
                    <a:lnTo>
                      <a:pt x="148" y="1110"/>
                    </a:lnTo>
                    <a:lnTo>
                      <a:pt x="148" y="1116"/>
                    </a:lnTo>
                    <a:lnTo>
                      <a:pt x="150" y="1120"/>
                    </a:lnTo>
                    <a:lnTo>
                      <a:pt x="152" y="1122"/>
                    </a:lnTo>
                    <a:lnTo>
                      <a:pt x="156" y="1124"/>
                    </a:lnTo>
                    <a:lnTo>
                      <a:pt x="156" y="1124"/>
                    </a:lnTo>
                    <a:lnTo>
                      <a:pt x="164" y="1126"/>
                    </a:lnTo>
                    <a:lnTo>
                      <a:pt x="180" y="1126"/>
                    </a:lnTo>
                    <a:lnTo>
                      <a:pt x="188" y="1124"/>
                    </a:lnTo>
                    <a:lnTo>
                      <a:pt x="198" y="1120"/>
                    </a:lnTo>
                    <a:lnTo>
                      <a:pt x="206" y="1112"/>
                    </a:lnTo>
                    <a:lnTo>
                      <a:pt x="214" y="1102"/>
                    </a:lnTo>
                    <a:lnTo>
                      <a:pt x="214" y="1102"/>
                    </a:lnTo>
                    <a:lnTo>
                      <a:pt x="218" y="1098"/>
                    </a:lnTo>
                    <a:lnTo>
                      <a:pt x="224" y="1094"/>
                    </a:lnTo>
                    <a:lnTo>
                      <a:pt x="230" y="1090"/>
                    </a:lnTo>
                    <a:lnTo>
                      <a:pt x="232" y="1080"/>
                    </a:lnTo>
                    <a:lnTo>
                      <a:pt x="232" y="1080"/>
                    </a:lnTo>
                    <a:lnTo>
                      <a:pt x="232" y="1058"/>
                    </a:lnTo>
                    <a:lnTo>
                      <a:pt x="230" y="1032"/>
                    </a:lnTo>
                    <a:lnTo>
                      <a:pt x="224" y="998"/>
                    </a:lnTo>
                    <a:lnTo>
                      <a:pt x="216" y="958"/>
                    </a:lnTo>
                    <a:lnTo>
                      <a:pt x="204" y="910"/>
                    </a:lnTo>
                    <a:lnTo>
                      <a:pt x="188" y="854"/>
                    </a:lnTo>
                    <a:lnTo>
                      <a:pt x="168" y="792"/>
                    </a:lnTo>
                    <a:lnTo>
                      <a:pt x="144" y="720"/>
                    </a:lnTo>
                    <a:lnTo>
                      <a:pt x="144" y="720"/>
                    </a:lnTo>
                    <a:lnTo>
                      <a:pt x="174" y="726"/>
                    </a:lnTo>
                    <a:lnTo>
                      <a:pt x="196" y="726"/>
                    </a:lnTo>
                    <a:lnTo>
                      <a:pt x="218" y="726"/>
                    </a:lnTo>
                    <a:lnTo>
                      <a:pt x="242" y="722"/>
                    </a:lnTo>
                    <a:lnTo>
                      <a:pt x="266" y="714"/>
                    </a:lnTo>
                    <a:lnTo>
                      <a:pt x="278" y="708"/>
                    </a:lnTo>
                    <a:lnTo>
                      <a:pt x="288" y="702"/>
                    </a:lnTo>
                    <a:lnTo>
                      <a:pt x="298" y="692"/>
                    </a:lnTo>
                    <a:lnTo>
                      <a:pt x="308" y="682"/>
                    </a:lnTo>
                    <a:lnTo>
                      <a:pt x="308" y="682"/>
                    </a:lnTo>
                    <a:lnTo>
                      <a:pt x="328" y="660"/>
                    </a:lnTo>
                    <a:lnTo>
                      <a:pt x="350" y="640"/>
                    </a:lnTo>
                    <a:lnTo>
                      <a:pt x="370" y="624"/>
                    </a:lnTo>
                    <a:lnTo>
                      <a:pt x="388" y="612"/>
                    </a:lnTo>
                    <a:lnTo>
                      <a:pt x="416" y="598"/>
                    </a:lnTo>
                    <a:lnTo>
                      <a:pt x="426" y="594"/>
                    </a:lnTo>
                    <a:lnTo>
                      <a:pt x="426" y="594"/>
                    </a:lnTo>
                    <a:lnTo>
                      <a:pt x="396" y="586"/>
                    </a:lnTo>
                    <a:lnTo>
                      <a:pt x="372" y="574"/>
                    </a:lnTo>
                    <a:lnTo>
                      <a:pt x="354" y="562"/>
                    </a:lnTo>
                    <a:lnTo>
                      <a:pt x="340" y="550"/>
                    </a:lnTo>
                    <a:lnTo>
                      <a:pt x="330" y="536"/>
                    </a:lnTo>
                    <a:lnTo>
                      <a:pt x="324" y="522"/>
                    </a:lnTo>
                    <a:lnTo>
                      <a:pt x="322" y="508"/>
                    </a:lnTo>
                    <a:lnTo>
                      <a:pt x="324" y="494"/>
                    </a:lnTo>
                    <a:lnTo>
                      <a:pt x="326" y="478"/>
                    </a:lnTo>
                    <a:lnTo>
                      <a:pt x="330" y="466"/>
                    </a:lnTo>
                    <a:lnTo>
                      <a:pt x="338" y="452"/>
                    </a:lnTo>
                    <a:lnTo>
                      <a:pt x="344" y="442"/>
                    </a:lnTo>
                    <a:lnTo>
                      <a:pt x="358" y="422"/>
                    </a:lnTo>
                    <a:lnTo>
                      <a:pt x="372" y="412"/>
                    </a:lnTo>
                    <a:lnTo>
                      <a:pt x="372" y="412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" name="Freeform 43"/>
              <p:cNvSpPr>
                <a:spLocks noChangeAspect="1"/>
              </p:cNvSpPr>
              <p:nvPr/>
            </p:nvSpPr>
            <p:spPr bwMode="auto">
              <a:xfrm>
                <a:off x="0" y="0"/>
                <a:ext cx="1049548" cy="750335"/>
              </a:xfrm>
              <a:custGeom>
                <a:avLst/>
                <a:gdLst>
                  <a:gd name="T0" fmla="*/ 812 w 912"/>
                  <a:gd name="T1" fmla="*/ 66 h 652"/>
                  <a:gd name="T2" fmla="*/ 772 w 912"/>
                  <a:gd name="T3" fmla="*/ 42 h 652"/>
                  <a:gd name="T4" fmla="*/ 748 w 912"/>
                  <a:gd name="T5" fmla="*/ 8 h 652"/>
                  <a:gd name="T6" fmla="*/ 26 w 912"/>
                  <a:gd name="T7" fmla="*/ 0 h 652"/>
                  <a:gd name="T8" fmla="*/ 0 w 912"/>
                  <a:gd name="T9" fmla="*/ 208 h 652"/>
                  <a:gd name="T10" fmla="*/ 6 w 912"/>
                  <a:gd name="T11" fmla="*/ 232 h 652"/>
                  <a:gd name="T12" fmla="*/ 0 w 912"/>
                  <a:gd name="T13" fmla="*/ 384 h 652"/>
                  <a:gd name="T14" fmla="*/ 14 w 912"/>
                  <a:gd name="T15" fmla="*/ 396 h 652"/>
                  <a:gd name="T16" fmla="*/ 28 w 912"/>
                  <a:gd name="T17" fmla="*/ 430 h 652"/>
                  <a:gd name="T18" fmla="*/ 26 w 912"/>
                  <a:gd name="T19" fmla="*/ 480 h 652"/>
                  <a:gd name="T20" fmla="*/ 34 w 912"/>
                  <a:gd name="T21" fmla="*/ 490 h 652"/>
                  <a:gd name="T22" fmla="*/ 60 w 912"/>
                  <a:gd name="T23" fmla="*/ 504 h 652"/>
                  <a:gd name="T24" fmla="*/ 80 w 912"/>
                  <a:gd name="T25" fmla="*/ 560 h 652"/>
                  <a:gd name="T26" fmla="*/ 90 w 912"/>
                  <a:gd name="T27" fmla="*/ 650 h 652"/>
                  <a:gd name="T28" fmla="*/ 110 w 912"/>
                  <a:gd name="T29" fmla="*/ 596 h 652"/>
                  <a:gd name="T30" fmla="*/ 146 w 912"/>
                  <a:gd name="T31" fmla="*/ 540 h 652"/>
                  <a:gd name="T32" fmla="*/ 180 w 912"/>
                  <a:gd name="T33" fmla="*/ 510 h 652"/>
                  <a:gd name="T34" fmla="*/ 220 w 912"/>
                  <a:gd name="T35" fmla="*/ 496 h 652"/>
                  <a:gd name="T36" fmla="*/ 234 w 912"/>
                  <a:gd name="T37" fmla="*/ 494 h 652"/>
                  <a:gd name="T38" fmla="*/ 244 w 912"/>
                  <a:gd name="T39" fmla="*/ 430 h 652"/>
                  <a:gd name="T40" fmla="*/ 264 w 912"/>
                  <a:gd name="T41" fmla="*/ 362 h 652"/>
                  <a:gd name="T42" fmla="*/ 274 w 912"/>
                  <a:gd name="T43" fmla="*/ 352 h 652"/>
                  <a:gd name="T44" fmla="*/ 284 w 912"/>
                  <a:gd name="T45" fmla="*/ 366 h 652"/>
                  <a:gd name="T46" fmla="*/ 284 w 912"/>
                  <a:gd name="T47" fmla="*/ 392 h 652"/>
                  <a:gd name="T48" fmla="*/ 310 w 912"/>
                  <a:gd name="T49" fmla="*/ 492 h 652"/>
                  <a:gd name="T50" fmla="*/ 342 w 912"/>
                  <a:gd name="T51" fmla="*/ 574 h 652"/>
                  <a:gd name="T52" fmla="*/ 382 w 912"/>
                  <a:gd name="T53" fmla="*/ 498 h 652"/>
                  <a:gd name="T54" fmla="*/ 406 w 912"/>
                  <a:gd name="T55" fmla="*/ 484 h 652"/>
                  <a:gd name="T56" fmla="*/ 426 w 912"/>
                  <a:gd name="T57" fmla="*/ 490 h 652"/>
                  <a:gd name="T58" fmla="*/ 448 w 912"/>
                  <a:gd name="T59" fmla="*/ 520 h 652"/>
                  <a:gd name="T60" fmla="*/ 466 w 912"/>
                  <a:gd name="T61" fmla="*/ 574 h 652"/>
                  <a:gd name="T62" fmla="*/ 478 w 912"/>
                  <a:gd name="T63" fmla="*/ 550 h 652"/>
                  <a:gd name="T64" fmla="*/ 494 w 912"/>
                  <a:gd name="T65" fmla="*/ 542 h 652"/>
                  <a:gd name="T66" fmla="*/ 530 w 912"/>
                  <a:gd name="T67" fmla="*/ 552 h 652"/>
                  <a:gd name="T68" fmla="*/ 580 w 912"/>
                  <a:gd name="T69" fmla="*/ 600 h 652"/>
                  <a:gd name="T70" fmla="*/ 618 w 912"/>
                  <a:gd name="T71" fmla="*/ 652 h 652"/>
                  <a:gd name="T72" fmla="*/ 618 w 912"/>
                  <a:gd name="T73" fmla="*/ 652 h 652"/>
                  <a:gd name="T74" fmla="*/ 596 w 912"/>
                  <a:gd name="T75" fmla="*/ 590 h 652"/>
                  <a:gd name="T76" fmla="*/ 584 w 912"/>
                  <a:gd name="T77" fmla="*/ 522 h 652"/>
                  <a:gd name="T78" fmla="*/ 596 w 912"/>
                  <a:gd name="T79" fmla="*/ 488 h 652"/>
                  <a:gd name="T80" fmla="*/ 614 w 912"/>
                  <a:gd name="T81" fmla="*/ 480 h 652"/>
                  <a:gd name="T82" fmla="*/ 640 w 912"/>
                  <a:gd name="T83" fmla="*/ 484 h 652"/>
                  <a:gd name="T84" fmla="*/ 606 w 912"/>
                  <a:gd name="T85" fmla="*/ 438 h 652"/>
                  <a:gd name="T86" fmla="*/ 592 w 912"/>
                  <a:gd name="T87" fmla="*/ 402 h 652"/>
                  <a:gd name="T88" fmla="*/ 600 w 912"/>
                  <a:gd name="T89" fmla="*/ 382 h 652"/>
                  <a:gd name="T90" fmla="*/ 624 w 912"/>
                  <a:gd name="T91" fmla="*/ 372 h 652"/>
                  <a:gd name="T92" fmla="*/ 710 w 912"/>
                  <a:gd name="T93" fmla="*/ 380 h 652"/>
                  <a:gd name="T94" fmla="*/ 660 w 912"/>
                  <a:gd name="T95" fmla="*/ 308 h 652"/>
                  <a:gd name="T96" fmla="*/ 592 w 912"/>
                  <a:gd name="T97" fmla="*/ 230 h 652"/>
                  <a:gd name="T98" fmla="*/ 572 w 912"/>
                  <a:gd name="T99" fmla="*/ 214 h 652"/>
                  <a:gd name="T100" fmla="*/ 564 w 912"/>
                  <a:gd name="T101" fmla="*/ 198 h 652"/>
                  <a:gd name="T102" fmla="*/ 578 w 912"/>
                  <a:gd name="T103" fmla="*/ 196 h 652"/>
                  <a:gd name="T104" fmla="*/ 646 w 912"/>
                  <a:gd name="T105" fmla="*/ 218 h 652"/>
                  <a:gd name="T106" fmla="*/ 704 w 912"/>
                  <a:gd name="T107" fmla="*/ 246 h 652"/>
                  <a:gd name="T108" fmla="*/ 714 w 912"/>
                  <a:gd name="T109" fmla="*/ 234 h 652"/>
                  <a:gd name="T110" fmla="*/ 746 w 912"/>
                  <a:gd name="T111" fmla="*/ 212 h 652"/>
                  <a:gd name="T112" fmla="*/ 792 w 912"/>
                  <a:gd name="T113" fmla="*/ 198 h 652"/>
                  <a:gd name="T114" fmla="*/ 856 w 912"/>
                  <a:gd name="T115" fmla="*/ 200 h 652"/>
                  <a:gd name="T116" fmla="*/ 912 w 912"/>
                  <a:gd name="T117" fmla="*/ 212 h 652"/>
                  <a:gd name="T118" fmla="*/ 860 w 912"/>
                  <a:gd name="T119" fmla="*/ 170 h 652"/>
                  <a:gd name="T120" fmla="*/ 816 w 912"/>
                  <a:gd name="T121" fmla="*/ 114 h 652"/>
                  <a:gd name="T122" fmla="*/ 810 w 912"/>
                  <a:gd name="T123" fmla="*/ 86 h 652"/>
                  <a:gd name="T124" fmla="*/ 824 w 912"/>
                  <a:gd name="T125" fmla="*/ 7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12" h="652">
                    <a:moveTo>
                      <a:pt x="824" y="72"/>
                    </a:moveTo>
                    <a:lnTo>
                      <a:pt x="824" y="72"/>
                    </a:lnTo>
                    <a:lnTo>
                      <a:pt x="812" y="66"/>
                    </a:lnTo>
                    <a:lnTo>
                      <a:pt x="800" y="60"/>
                    </a:lnTo>
                    <a:lnTo>
                      <a:pt x="786" y="52"/>
                    </a:lnTo>
                    <a:lnTo>
                      <a:pt x="772" y="42"/>
                    </a:lnTo>
                    <a:lnTo>
                      <a:pt x="760" y="30"/>
                    </a:lnTo>
                    <a:lnTo>
                      <a:pt x="750" y="16"/>
                    </a:lnTo>
                    <a:lnTo>
                      <a:pt x="748" y="8"/>
                    </a:lnTo>
                    <a:lnTo>
                      <a:pt x="746" y="0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14" y="12"/>
                    </a:lnTo>
                    <a:lnTo>
                      <a:pt x="0" y="24"/>
                    </a:lnTo>
                    <a:lnTo>
                      <a:pt x="0" y="208"/>
                    </a:lnTo>
                    <a:lnTo>
                      <a:pt x="0" y="208"/>
                    </a:lnTo>
                    <a:lnTo>
                      <a:pt x="4" y="220"/>
                    </a:lnTo>
                    <a:lnTo>
                      <a:pt x="6" y="232"/>
                    </a:lnTo>
                    <a:lnTo>
                      <a:pt x="4" y="246"/>
                    </a:lnTo>
                    <a:lnTo>
                      <a:pt x="0" y="262"/>
                    </a:lnTo>
                    <a:lnTo>
                      <a:pt x="0" y="384"/>
                    </a:lnTo>
                    <a:lnTo>
                      <a:pt x="0" y="384"/>
                    </a:lnTo>
                    <a:lnTo>
                      <a:pt x="8" y="388"/>
                    </a:lnTo>
                    <a:lnTo>
                      <a:pt x="14" y="396"/>
                    </a:lnTo>
                    <a:lnTo>
                      <a:pt x="20" y="402"/>
                    </a:lnTo>
                    <a:lnTo>
                      <a:pt x="22" y="412"/>
                    </a:lnTo>
                    <a:lnTo>
                      <a:pt x="28" y="430"/>
                    </a:lnTo>
                    <a:lnTo>
                      <a:pt x="28" y="448"/>
                    </a:lnTo>
                    <a:lnTo>
                      <a:pt x="28" y="466"/>
                    </a:lnTo>
                    <a:lnTo>
                      <a:pt x="26" y="480"/>
                    </a:lnTo>
                    <a:lnTo>
                      <a:pt x="22" y="494"/>
                    </a:lnTo>
                    <a:lnTo>
                      <a:pt x="22" y="494"/>
                    </a:lnTo>
                    <a:lnTo>
                      <a:pt x="34" y="490"/>
                    </a:lnTo>
                    <a:lnTo>
                      <a:pt x="44" y="492"/>
                    </a:lnTo>
                    <a:lnTo>
                      <a:pt x="52" y="496"/>
                    </a:lnTo>
                    <a:lnTo>
                      <a:pt x="60" y="504"/>
                    </a:lnTo>
                    <a:lnTo>
                      <a:pt x="66" y="516"/>
                    </a:lnTo>
                    <a:lnTo>
                      <a:pt x="70" y="528"/>
                    </a:lnTo>
                    <a:lnTo>
                      <a:pt x="80" y="560"/>
                    </a:lnTo>
                    <a:lnTo>
                      <a:pt x="84" y="592"/>
                    </a:lnTo>
                    <a:lnTo>
                      <a:pt x="88" y="620"/>
                    </a:lnTo>
                    <a:lnTo>
                      <a:pt x="90" y="650"/>
                    </a:lnTo>
                    <a:lnTo>
                      <a:pt x="90" y="650"/>
                    </a:lnTo>
                    <a:lnTo>
                      <a:pt x="100" y="620"/>
                    </a:lnTo>
                    <a:lnTo>
                      <a:pt x="110" y="596"/>
                    </a:lnTo>
                    <a:lnTo>
                      <a:pt x="122" y="574"/>
                    </a:lnTo>
                    <a:lnTo>
                      <a:pt x="134" y="556"/>
                    </a:lnTo>
                    <a:lnTo>
                      <a:pt x="146" y="540"/>
                    </a:lnTo>
                    <a:lnTo>
                      <a:pt x="158" y="528"/>
                    </a:lnTo>
                    <a:lnTo>
                      <a:pt x="170" y="518"/>
                    </a:lnTo>
                    <a:lnTo>
                      <a:pt x="180" y="510"/>
                    </a:lnTo>
                    <a:lnTo>
                      <a:pt x="192" y="504"/>
                    </a:lnTo>
                    <a:lnTo>
                      <a:pt x="202" y="500"/>
                    </a:lnTo>
                    <a:lnTo>
                      <a:pt x="220" y="496"/>
                    </a:lnTo>
                    <a:lnTo>
                      <a:pt x="230" y="494"/>
                    </a:lnTo>
                    <a:lnTo>
                      <a:pt x="234" y="494"/>
                    </a:lnTo>
                    <a:lnTo>
                      <a:pt x="234" y="494"/>
                    </a:lnTo>
                    <a:lnTo>
                      <a:pt x="234" y="484"/>
                    </a:lnTo>
                    <a:lnTo>
                      <a:pt x="236" y="468"/>
                    </a:lnTo>
                    <a:lnTo>
                      <a:pt x="244" y="430"/>
                    </a:lnTo>
                    <a:lnTo>
                      <a:pt x="256" y="390"/>
                    </a:lnTo>
                    <a:lnTo>
                      <a:pt x="264" y="362"/>
                    </a:lnTo>
                    <a:lnTo>
                      <a:pt x="264" y="362"/>
                    </a:lnTo>
                    <a:lnTo>
                      <a:pt x="268" y="354"/>
                    </a:lnTo>
                    <a:lnTo>
                      <a:pt x="270" y="352"/>
                    </a:lnTo>
                    <a:lnTo>
                      <a:pt x="274" y="352"/>
                    </a:lnTo>
                    <a:lnTo>
                      <a:pt x="276" y="354"/>
                    </a:lnTo>
                    <a:lnTo>
                      <a:pt x="282" y="362"/>
                    </a:lnTo>
                    <a:lnTo>
                      <a:pt x="284" y="366"/>
                    </a:lnTo>
                    <a:lnTo>
                      <a:pt x="284" y="366"/>
                    </a:lnTo>
                    <a:lnTo>
                      <a:pt x="282" y="378"/>
                    </a:lnTo>
                    <a:lnTo>
                      <a:pt x="284" y="392"/>
                    </a:lnTo>
                    <a:lnTo>
                      <a:pt x="290" y="424"/>
                    </a:lnTo>
                    <a:lnTo>
                      <a:pt x="298" y="458"/>
                    </a:lnTo>
                    <a:lnTo>
                      <a:pt x="310" y="492"/>
                    </a:lnTo>
                    <a:lnTo>
                      <a:pt x="332" y="550"/>
                    </a:lnTo>
                    <a:lnTo>
                      <a:pt x="342" y="574"/>
                    </a:lnTo>
                    <a:lnTo>
                      <a:pt x="342" y="574"/>
                    </a:lnTo>
                    <a:lnTo>
                      <a:pt x="356" y="542"/>
                    </a:lnTo>
                    <a:lnTo>
                      <a:pt x="370" y="516"/>
                    </a:lnTo>
                    <a:lnTo>
                      <a:pt x="382" y="498"/>
                    </a:lnTo>
                    <a:lnTo>
                      <a:pt x="394" y="488"/>
                    </a:lnTo>
                    <a:lnTo>
                      <a:pt x="400" y="486"/>
                    </a:lnTo>
                    <a:lnTo>
                      <a:pt x="406" y="484"/>
                    </a:lnTo>
                    <a:lnTo>
                      <a:pt x="412" y="484"/>
                    </a:lnTo>
                    <a:lnTo>
                      <a:pt x="416" y="484"/>
                    </a:lnTo>
                    <a:lnTo>
                      <a:pt x="426" y="490"/>
                    </a:lnTo>
                    <a:lnTo>
                      <a:pt x="434" y="498"/>
                    </a:lnTo>
                    <a:lnTo>
                      <a:pt x="442" y="508"/>
                    </a:lnTo>
                    <a:lnTo>
                      <a:pt x="448" y="520"/>
                    </a:lnTo>
                    <a:lnTo>
                      <a:pt x="458" y="546"/>
                    </a:lnTo>
                    <a:lnTo>
                      <a:pt x="464" y="566"/>
                    </a:lnTo>
                    <a:lnTo>
                      <a:pt x="466" y="574"/>
                    </a:lnTo>
                    <a:lnTo>
                      <a:pt x="466" y="574"/>
                    </a:lnTo>
                    <a:lnTo>
                      <a:pt x="474" y="558"/>
                    </a:lnTo>
                    <a:lnTo>
                      <a:pt x="478" y="550"/>
                    </a:lnTo>
                    <a:lnTo>
                      <a:pt x="484" y="546"/>
                    </a:lnTo>
                    <a:lnTo>
                      <a:pt x="488" y="544"/>
                    </a:lnTo>
                    <a:lnTo>
                      <a:pt x="494" y="542"/>
                    </a:lnTo>
                    <a:lnTo>
                      <a:pt x="506" y="540"/>
                    </a:lnTo>
                    <a:lnTo>
                      <a:pt x="518" y="544"/>
                    </a:lnTo>
                    <a:lnTo>
                      <a:pt x="530" y="552"/>
                    </a:lnTo>
                    <a:lnTo>
                      <a:pt x="544" y="562"/>
                    </a:lnTo>
                    <a:lnTo>
                      <a:pt x="556" y="572"/>
                    </a:lnTo>
                    <a:lnTo>
                      <a:pt x="580" y="600"/>
                    </a:lnTo>
                    <a:lnTo>
                      <a:pt x="600" y="626"/>
                    </a:lnTo>
                    <a:lnTo>
                      <a:pt x="618" y="652"/>
                    </a:lnTo>
                    <a:lnTo>
                      <a:pt x="618" y="652"/>
                    </a:lnTo>
                    <a:lnTo>
                      <a:pt x="616" y="648"/>
                    </a:lnTo>
                    <a:lnTo>
                      <a:pt x="616" y="648"/>
                    </a:lnTo>
                    <a:lnTo>
                      <a:pt x="618" y="652"/>
                    </a:lnTo>
                    <a:lnTo>
                      <a:pt x="618" y="652"/>
                    </a:lnTo>
                    <a:lnTo>
                      <a:pt x="606" y="622"/>
                    </a:lnTo>
                    <a:lnTo>
                      <a:pt x="596" y="590"/>
                    </a:lnTo>
                    <a:lnTo>
                      <a:pt x="588" y="556"/>
                    </a:lnTo>
                    <a:lnTo>
                      <a:pt x="586" y="538"/>
                    </a:lnTo>
                    <a:lnTo>
                      <a:pt x="584" y="522"/>
                    </a:lnTo>
                    <a:lnTo>
                      <a:pt x="586" y="508"/>
                    </a:lnTo>
                    <a:lnTo>
                      <a:pt x="590" y="496"/>
                    </a:lnTo>
                    <a:lnTo>
                      <a:pt x="596" y="488"/>
                    </a:lnTo>
                    <a:lnTo>
                      <a:pt x="602" y="484"/>
                    </a:lnTo>
                    <a:lnTo>
                      <a:pt x="606" y="482"/>
                    </a:lnTo>
                    <a:lnTo>
                      <a:pt x="614" y="480"/>
                    </a:lnTo>
                    <a:lnTo>
                      <a:pt x="620" y="480"/>
                    </a:lnTo>
                    <a:lnTo>
                      <a:pt x="640" y="484"/>
                    </a:lnTo>
                    <a:lnTo>
                      <a:pt x="640" y="484"/>
                    </a:lnTo>
                    <a:lnTo>
                      <a:pt x="634" y="476"/>
                    </a:lnTo>
                    <a:lnTo>
                      <a:pt x="620" y="460"/>
                    </a:lnTo>
                    <a:lnTo>
                      <a:pt x="606" y="438"/>
                    </a:lnTo>
                    <a:lnTo>
                      <a:pt x="600" y="426"/>
                    </a:lnTo>
                    <a:lnTo>
                      <a:pt x="594" y="414"/>
                    </a:lnTo>
                    <a:lnTo>
                      <a:pt x="592" y="402"/>
                    </a:lnTo>
                    <a:lnTo>
                      <a:pt x="594" y="392"/>
                    </a:lnTo>
                    <a:lnTo>
                      <a:pt x="596" y="386"/>
                    </a:lnTo>
                    <a:lnTo>
                      <a:pt x="600" y="382"/>
                    </a:lnTo>
                    <a:lnTo>
                      <a:pt x="604" y="378"/>
                    </a:lnTo>
                    <a:lnTo>
                      <a:pt x="610" y="376"/>
                    </a:lnTo>
                    <a:lnTo>
                      <a:pt x="624" y="372"/>
                    </a:lnTo>
                    <a:lnTo>
                      <a:pt x="646" y="370"/>
                    </a:lnTo>
                    <a:lnTo>
                      <a:pt x="674" y="374"/>
                    </a:lnTo>
                    <a:lnTo>
                      <a:pt x="710" y="380"/>
                    </a:lnTo>
                    <a:lnTo>
                      <a:pt x="710" y="380"/>
                    </a:lnTo>
                    <a:lnTo>
                      <a:pt x="696" y="358"/>
                    </a:lnTo>
                    <a:lnTo>
                      <a:pt x="660" y="308"/>
                    </a:lnTo>
                    <a:lnTo>
                      <a:pt x="638" y="278"/>
                    </a:lnTo>
                    <a:lnTo>
                      <a:pt x="616" y="252"/>
                    </a:lnTo>
                    <a:lnTo>
                      <a:pt x="592" y="230"/>
                    </a:lnTo>
                    <a:lnTo>
                      <a:pt x="582" y="220"/>
                    </a:lnTo>
                    <a:lnTo>
                      <a:pt x="572" y="214"/>
                    </a:lnTo>
                    <a:lnTo>
                      <a:pt x="572" y="214"/>
                    </a:lnTo>
                    <a:lnTo>
                      <a:pt x="568" y="210"/>
                    </a:lnTo>
                    <a:lnTo>
                      <a:pt x="564" y="202"/>
                    </a:lnTo>
                    <a:lnTo>
                      <a:pt x="564" y="198"/>
                    </a:lnTo>
                    <a:lnTo>
                      <a:pt x="566" y="196"/>
                    </a:lnTo>
                    <a:lnTo>
                      <a:pt x="570" y="194"/>
                    </a:lnTo>
                    <a:lnTo>
                      <a:pt x="578" y="196"/>
                    </a:lnTo>
                    <a:lnTo>
                      <a:pt x="578" y="196"/>
                    </a:lnTo>
                    <a:lnTo>
                      <a:pt x="606" y="204"/>
                    </a:lnTo>
                    <a:lnTo>
                      <a:pt x="646" y="218"/>
                    </a:lnTo>
                    <a:lnTo>
                      <a:pt x="682" y="232"/>
                    </a:lnTo>
                    <a:lnTo>
                      <a:pt x="696" y="240"/>
                    </a:lnTo>
                    <a:lnTo>
                      <a:pt x="704" y="246"/>
                    </a:lnTo>
                    <a:lnTo>
                      <a:pt x="704" y="246"/>
                    </a:lnTo>
                    <a:lnTo>
                      <a:pt x="706" y="244"/>
                    </a:lnTo>
                    <a:lnTo>
                      <a:pt x="714" y="234"/>
                    </a:lnTo>
                    <a:lnTo>
                      <a:pt x="726" y="222"/>
                    </a:lnTo>
                    <a:lnTo>
                      <a:pt x="736" y="216"/>
                    </a:lnTo>
                    <a:lnTo>
                      <a:pt x="746" y="212"/>
                    </a:lnTo>
                    <a:lnTo>
                      <a:pt x="760" y="206"/>
                    </a:lnTo>
                    <a:lnTo>
                      <a:pt x="774" y="202"/>
                    </a:lnTo>
                    <a:lnTo>
                      <a:pt x="792" y="198"/>
                    </a:lnTo>
                    <a:lnTo>
                      <a:pt x="810" y="198"/>
                    </a:lnTo>
                    <a:lnTo>
                      <a:pt x="832" y="198"/>
                    </a:lnTo>
                    <a:lnTo>
                      <a:pt x="856" y="200"/>
                    </a:lnTo>
                    <a:lnTo>
                      <a:pt x="882" y="206"/>
                    </a:lnTo>
                    <a:lnTo>
                      <a:pt x="912" y="214"/>
                    </a:lnTo>
                    <a:lnTo>
                      <a:pt x="912" y="212"/>
                    </a:lnTo>
                    <a:lnTo>
                      <a:pt x="912" y="212"/>
                    </a:lnTo>
                    <a:lnTo>
                      <a:pt x="882" y="188"/>
                    </a:lnTo>
                    <a:lnTo>
                      <a:pt x="860" y="170"/>
                    </a:lnTo>
                    <a:lnTo>
                      <a:pt x="838" y="148"/>
                    </a:lnTo>
                    <a:lnTo>
                      <a:pt x="822" y="126"/>
                    </a:lnTo>
                    <a:lnTo>
                      <a:pt x="816" y="114"/>
                    </a:lnTo>
                    <a:lnTo>
                      <a:pt x="810" y="104"/>
                    </a:lnTo>
                    <a:lnTo>
                      <a:pt x="810" y="94"/>
                    </a:lnTo>
                    <a:lnTo>
                      <a:pt x="810" y="86"/>
                    </a:lnTo>
                    <a:lnTo>
                      <a:pt x="816" y="78"/>
                    </a:lnTo>
                    <a:lnTo>
                      <a:pt x="824" y="72"/>
                    </a:lnTo>
                    <a:lnTo>
                      <a:pt x="824" y="72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" name="Freeform 35"/>
              <p:cNvSpPr>
                <a:spLocks noChangeAspect="1"/>
              </p:cNvSpPr>
              <p:nvPr/>
            </p:nvSpPr>
            <p:spPr bwMode="auto">
              <a:xfrm>
                <a:off x="8350389" y="11466"/>
                <a:ext cx="793611" cy="554378"/>
              </a:xfrm>
              <a:custGeom>
                <a:avLst/>
                <a:gdLst>
                  <a:gd name="T0" fmla="*/ 126 w 690"/>
                  <a:gd name="T1" fmla="*/ 0 h 482"/>
                  <a:gd name="T2" fmla="*/ 64 w 690"/>
                  <a:gd name="T3" fmla="*/ 56 h 482"/>
                  <a:gd name="T4" fmla="*/ 0 w 690"/>
                  <a:gd name="T5" fmla="*/ 94 h 482"/>
                  <a:gd name="T6" fmla="*/ 90 w 690"/>
                  <a:gd name="T7" fmla="*/ 82 h 482"/>
                  <a:gd name="T8" fmla="*/ 130 w 690"/>
                  <a:gd name="T9" fmla="*/ 86 h 482"/>
                  <a:gd name="T10" fmla="*/ 152 w 690"/>
                  <a:gd name="T11" fmla="*/ 96 h 482"/>
                  <a:gd name="T12" fmla="*/ 158 w 690"/>
                  <a:gd name="T13" fmla="*/ 114 h 482"/>
                  <a:gd name="T14" fmla="*/ 144 w 690"/>
                  <a:gd name="T15" fmla="*/ 152 h 482"/>
                  <a:gd name="T16" fmla="*/ 86 w 690"/>
                  <a:gd name="T17" fmla="*/ 216 h 482"/>
                  <a:gd name="T18" fmla="*/ 96 w 690"/>
                  <a:gd name="T19" fmla="*/ 222 h 482"/>
                  <a:gd name="T20" fmla="*/ 136 w 690"/>
                  <a:gd name="T21" fmla="*/ 226 h 482"/>
                  <a:gd name="T22" fmla="*/ 152 w 690"/>
                  <a:gd name="T23" fmla="*/ 248 h 482"/>
                  <a:gd name="T24" fmla="*/ 150 w 690"/>
                  <a:gd name="T25" fmla="*/ 292 h 482"/>
                  <a:gd name="T26" fmla="*/ 152 w 690"/>
                  <a:gd name="T27" fmla="*/ 308 h 482"/>
                  <a:gd name="T28" fmla="*/ 170 w 690"/>
                  <a:gd name="T29" fmla="*/ 320 h 482"/>
                  <a:gd name="T30" fmla="*/ 180 w 690"/>
                  <a:gd name="T31" fmla="*/ 362 h 482"/>
                  <a:gd name="T32" fmla="*/ 178 w 690"/>
                  <a:gd name="T33" fmla="*/ 428 h 482"/>
                  <a:gd name="T34" fmla="*/ 198 w 690"/>
                  <a:gd name="T35" fmla="*/ 392 h 482"/>
                  <a:gd name="T36" fmla="*/ 228 w 690"/>
                  <a:gd name="T37" fmla="*/ 354 h 482"/>
                  <a:gd name="T38" fmla="*/ 258 w 690"/>
                  <a:gd name="T39" fmla="*/ 336 h 482"/>
                  <a:gd name="T40" fmla="*/ 298 w 690"/>
                  <a:gd name="T41" fmla="*/ 330 h 482"/>
                  <a:gd name="T42" fmla="*/ 300 w 690"/>
                  <a:gd name="T43" fmla="*/ 312 h 482"/>
                  <a:gd name="T44" fmla="*/ 332 w 690"/>
                  <a:gd name="T45" fmla="*/ 238 h 482"/>
                  <a:gd name="T46" fmla="*/ 340 w 690"/>
                  <a:gd name="T47" fmla="*/ 232 h 482"/>
                  <a:gd name="T48" fmla="*/ 344 w 690"/>
                  <a:gd name="T49" fmla="*/ 242 h 482"/>
                  <a:gd name="T50" fmla="*/ 344 w 690"/>
                  <a:gd name="T51" fmla="*/ 284 h 482"/>
                  <a:gd name="T52" fmla="*/ 362 w 690"/>
                  <a:gd name="T53" fmla="*/ 380 h 482"/>
                  <a:gd name="T54" fmla="*/ 380 w 690"/>
                  <a:gd name="T55" fmla="*/ 376 h 482"/>
                  <a:gd name="T56" fmla="*/ 414 w 690"/>
                  <a:gd name="T57" fmla="*/ 342 h 482"/>
                  <a:gd name="T58" fmla="*/ 436 w 690"/>
                  <a:gd name="T59" fmla="*/ 346 h 482"/>
                  <a:gd name="T60" fmla="*/ 448 w 690"/>
                  <a:gd name="T61" fmla="*/ 370 h 482"/>
                  <a:gd name="T62" fmla="*/ 458 w 690"/>
                  <a:gd name="T63" fmla="*/ 410 h 482"/>
                  <a:gd name="T64" fmla="*/ 480 w 690"/>
                  <a:gd name="T65" fmla="*/ 388 h 482"/>
                  <a:gd name="T66" fmla="*/ 506 w 690"/>
                  <a:gd name="T67" fmla="*/ 400 h 482"/>
                  <a:gd name="T68" fmla="*/ 536 w 690"/>
                  <a:gd name="T69" fmla="*/ 440 h 482"/>
                  <a:gd name="T70" fmla="*/ 558 w 690"/>
                  <a:gd name="T71" fmla="*/ 482 h 482"/>
                  <a:gd name="T72" fmla="*/ 560 w 690"/>
                  <a:gd name="T73" fmla="*/ 480 h 482"/>
                  <a:gd name="T74" fmla="*/ 548 w 690"/>
                  <a:gd name="T75" fmla="*/ 434 h 482"/>
                  <a:gd name="T76" fmla="*/ 546 w 690"/>
                  <a:gd name="T77" fmla="*/ 384 h 482"/>
                  <a:gd name="T78" fmla="*/ 558 w 690"/>
                  <a:gd name="T79" fmla="*/ 360 h 482"/>
                  <a:gd name="T80" fmla="*/ 590 w 690"/>
                  <a:gd name="T81" fmla="*/ 362 h 482"/>
                  <a:gd name="T82" fmla="*/ 570 w 690"/>
                  <a:gd name="T83" fmla="*/ 326 h 482"/>
                  <a:gd name="T84" fmla="*/ 564 w 690"/>
                  <a:gd name="T85" fmla="*/ 298 h 482"/>
                  <a:gd name="T86" fmla="*/ 578 w 690"/>
                  <a:gd name="T87" fmla="*/ 280 h 482"/>
                  <a:gd name="T88" fmla="*/ 626 w 690"/>
                  <a:gd name="T89" fmla="*/ 286 h 482"/>
                  <a:gd name="T90" fmla="*/ 644 w 690"/>
                  <a:gd name="T91" fmla="*/ 276 h 482"/>
                  <a:gd name="T92" fmla="*/ 596 w 690"/>
                  <a:gd name="T93" fmla="*/ 192 h 482"/>
                  <a:gd name="T94" fmla="*/ 566 w 690"/>
                  <a:gd name="T95" fmla="*/ 160 h 482"/>
                  <a:gd name="T96" fmla="*/ 564 w 690"/>
                  <a:gd name="T97" fmla="*/ 148 h 482"/>
                  <a:gd name="T98" fmla="*/ 574 w 690"/>
                  <a:gd name="T99" fmla="*/ 148 h 482"/>
                  <a:gd name="T100" fmla="*/ 644 w 690"/>
                  <a:gd name="T101" fmla="*/ 184 h 482"/>
                  <a:gd name="T102" fmla="*/ 660 w 690"/>
                  <a:gd name="T103" fmla="*/ 196 h 482"/>
                  <a:gd name="T104" fmla="*/ 690 w 690"/>
                  <a:gd name="T105" fmla="*/ 176 h 4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690" h="482">
                    <a:moveTo>
                      <a:pt x="690" y="0"/>
                    </a:moveTo>
                    <a:lnTo>
                      <a:pt x="126" y="0"/>
                    </a:lnTo>
                    <a:lnTo>
                      <a:pt x="126" y="0"/>
                    </a:lnTo>
                    <a:lnTo>
                      <a:pt x="106" y="22"/>
                    </a:lnTo>
                    <a:lnTo>
                      <a:pt x="84" y="40"/>
                    </a:lnTo>
                    <a:lnTo>
                      <a:pt x="64" y="56"/>
                    </a:lnTo>
                    <a:lnTo>
                      <a:pt x="44" y="70"/>
                    </a:lnTo>
                    <a:lnTo>
                      <a:pt x="12" y="88"/>
                    </a:lnTo>
                    <a:lnTo>
                      <a:pt x="0" y="94"/>
                    </a:lnTo>
                    <a:lnTo>
                      <a:pt x="0" y="94"/>
                    </a:lnTo>
                    <a:lnTo>
                      <a:pt x="50" y="86"/>
                    </a:lnTo>
                    <a:lnTo>
                      <a:pt x="90" y="82"/>
                    </a:lnTo>
                    <a:lnTo>
                      <a:pt x="106" y="82"/>
                    </a:lnTo>
                    <a:lnTo>
                      <a:pt x="120" y="84"/>
                    </a:lnTo>
                    <a:lnTo>
                      <a:pt x="130" y="86"/>
                    </a:lnTo>
                    <a:lnTo>
                      <a:pt x="140" y="88"/>
                    </a:lnTo>
                    <a:lnTo>
                      <a:pt x="146" y="92"/>
                    </a:lnTo>
                    <a:lnTo>
                      <a:pt x="152" y="96"/>
                    </a:lnTo>
                    <a:lnTo>
                      <a:pt x="156" y="102"/>
                    </a:lnTo>
                    <a:lnTo>
                      <a:pt x="158" y="108"/>
                    </a:lnTo>
                    <a:lnTo>
                      <a:pt x="158" y="114"/>
                    </a:lnTo>
                    <a:lnTo>
                      <a:pt x="158" y="122"/>
                    </a:lnTo>
                    <a:lnTo>
                      <a:pt x="152" y="136"/>
                    </a:lnTo>
                    <a:lnTo>
                      <a:pt x="144" y="152"/>
                    </a:lnTo>
                    <a:lnTo>
                      <a:pt x="132" y="168"/>
                    </a:lnTo>
                    <a:lnTo>
                      <a:pt x="108" y="196"/>
                    </a:lnTo>
                    <a:lnTo>
                      <a:pt x="86" y="216"/>
                    </a:lnTo>
                    <a:lnTo>
                      <a:pt x="78" y="224"/>
                    </a:lnTo>
                    <a:lnTo>
                      <a:pt x="78" y="224"/>
                    </a:lnTo>
                    <a:lnTo>
                      <a:pt x="96" y="222"/>
                    </a:lnTo>
                    <a:lnTo>
                      <a:pt x="114" y="220"/>
                    </a:lnTo>
                    <a:lnTo>
                      <a:pt x="126" y="222"/>
                    </a:lnTo>
                    <a:lnTo>
                      <a:pt x="136" y="226"/>
                    </a:lnTo>
                    <a:lnTo>
                      <a:pt x="144" y="232"/>
                    </a:lnTo>
                    <a:lnTo>
                      <a:pt x="148" y="240"/>
                    </a:lnTo>
                    <a:lnTo>
                      <a:pt x="152" y="248"/>
                    </a:lnTo>
                    <a:lnTo>
                      <a:pt x="154" y="258"/>
                    </a:lnTo>
                    <a:lnTo>
                      <a:pt x="154" y="276"/>
                    </a:lnTo>
                    <a:lnTo>
                      <a:pt x="150" y="292"/>
                    </a:lnTo>
                    <a:lnTo>
                      <a:pt x="144" y="310"/>
                    </a:lnTo>
                    <a:lnTo>
                      <a:pt x="144" y="310"/>
                    </a:lnTo>
                    <a:lnTo>
                      <a:pt x="152" y="308"/>
                    </a:lnTo>
                    <a:lnTo>
                      <a:pt x="160" y="310"/>
                    </a:lnTo>
                    <a:lnTo>
                      <a:pt x="166" y="314"/>
                    </a:lnTo>
                    <a:lnTo>
                      <a:pt x="170" y="320"/>
                    </a:lnTo>
                    <a:lnTo>
                      <a:pt x="174" y="330"/>
                    </a:lnTo>
                    <a:lnTo>
                      <a:pt x="176" y="340"/>
                    </a:lnTo>
                    <a:lnTo>
                      <a:pt x="180" y="362"/>
                    </a:lnTo>
                    <a:lnTo>
                      <a:pt x="180" y="386"/>
                    </a:lnTo>
                    <a:lnTo>
                      <a:pt x="180" y="408"/>
                    </a:lnTo>
                    <a:lnTo>
                      <a:pt x="178" y="428"/>
                    </a:lnTo>
                    <a:lnTo>
                      <a:pt x="178" y="428"/>
                    </a:lnTo>
                    <a:lnTo>
                      <a:pt x="188" y="408"/>
                    </a:lnTo>
                    <a:lnTo>
                      <a:pt x="198" y="392"/>
                    </a:lnTo>
                    <a:lnTo>
                      <a:pt x="208" y="376"/>
                    </a:lnTo>
                    <a:lnTo>
                      <a:pt x="218" y="364"/>
                    </a:lnTo>
                    <a:lnTo>
                      <a:pt x="228" y="354"/>
                    </a:lnTo>
                    <a:lnTo>
                      <a:pt x="238" y="346"/>
                    </a:lnTo>
                    <a:lnTo>
                      <a:pt x="248" y="340"/>
                    </a:lnTo>
                    <a:lnTo>
                      <a:pt x="258" y="336"/>
                    </a:lnTo>
                    <a:lnTo>
                      <a:pt x="274" y="332"/>
                    </a:lnTo>
                    <a:lnTo>
                      <a:pt x="286" y="330"/>
                    </a:lnTo>
                    <a:lnTo>
                      <a:pt x="298" y="330"/>
                    </a:lnTo>
                    <a:lnTo>
                      <a:pt x="298" y="330"/>
                    </a:lnTo>
                    <a:lnTo>
                      <a:pt x="298" y="322"/>
                    </a:lnTo>
                    <a:lnTo>
                      <a:pt x="300" y="312"/>
                    </a:lnTo>
                    <a:lnTo>
                      <a:pt x="310" y="284"/>
                    </a:lnTo>
                    <a:lnTo>
                      <a:pt x="332" y="238"/>
                    </a:lnTo>
                    <a:lnTo>
                      <a:pt x="332" y="238"/>
                    </a:lnTo>
                    <a:lnTo>
                      <a:pt x="334" y="232"/>
                    </a:lnTo>
                    <a:lnTo>
                      <a:pt x="336" y="230"/>
                    </a:lnTo>
                    <a:lnTo>
                      <a:pt x="340" y="232"/>
                    </a:lnTo>
                    <a:lnTo>
                      <a:pt x="342" y="234"/>
                    </a:lnTo>
                    <a:lnTo>
                      <a:pt x="344" y="240"/>
                    </a:lnTo>
                    <a:lnTo>
                      <a:pt x="344" y="242"/>
                    </a:lnTo>
                    <a:lnTo>
                      <a:pt x="344" y="242"/>
                    </a:lnTo>
                    <a:lnTo>
                      <a:pt x="342" y="262"/>
                    </a:lnTo>
                    <a:lnTo>
                      <a:pt x="344" y="284"/>
                    </a:lnTo>
                    <a:lnTo>
                      <a:pt x="346" y="310"/>
                    </a:lnTo>
                    <a:lnTo>
                      <a:pt x="352" y="336"/>
                    </a:lnTo>
                    <a:lnTo>
                      <a:pt x="362" y="380"/>
                    </a:lnTo>
                    <a:lnTo>
                      <a:pt x="366" y="398"/>
                    </a:lnTo>
                    <a:lnTo>
                      <a:pt x="366" y="398"/>
                    </a:lnTo>
                    <a:lnTo>
                      <a:pt x="380" y="376"/>
                    </a:lnTo>
                    <a:lnTo>
                      <a:pt x="392" y="360"/>
                    </a:lnTo>
                    <a:lnTo>
                      <a:pt x="404" y="348"/>
                    </a:lnTo>
                    <a:lnTo>
                      <a:pt x="414" y="342"/>
                    </a:lnTo>
                    <a:lnTo>
                      <a:pt x="422" y="340"/>
                    </a:lnTo>
                    <a:lnTo>
                      <a:pt x="430" y="340"/>
                    </a:lnTo>
                    <a:lnTo>
                      <a:pt x="436" y="346"/>
                    </a:lnTo>
                    <a:lnTo>
                      <a:pt x="440" y="352"/>
                    </a:lnTo>
                    <a:lnTo>
                      <a:pt x="446" y="360"/>
                    </a:lnTo>
                    <a:lnTo>
                      <a:pt x="448" y="370"/>
                    </a:lnTo>
                    <a:lnTo>
                      <a:pt x="454" y="388"/>
                    </a:lnTo>
                    <a:lnTo>
                      <a:pt x="458" y="410"/>
                    </a:lnTo>
                    <a:lnTo>
                      <a:pt x="458" y="410"/>
                    </a:lnTo>
                    <a:lnTo>
                      <a:pt x="464" y="398"/>
                    </a:lnTo>
                    <a:lnTo>
                      <a:pt x="472" y="392"/>
                    </a:lnTo>
                    <a:lnTo>
                      <a:pt x="480" y="388"/>
                    </a:lnTo>
                    <a:lnTo>
                      <a:pt x="488" y="390"/>
                    </a:lnTo>
                    <a:lnTo>
                      <a:pt x="496" y="394"/>
                    </a:lnTo>
                    <a:lnTo>
                      <a:pt x="506" y="400"/>
                    </a:lnTo>
                    <a:lnTo>
                      <a:pt x="514" y="408"/>
                    </a:lnTo>
                    <a:lnTo>
                      <a:pt x="522" y="418"/>
                    </a:lnTo>
                    <a:lnTo>
                      <a:pt x="536" y="440"/>
                    </a:lnTo>
                    <a:lnTo>
                      <a:pt x="548" y="460"/>
                    </a:lnTo>
                    <a:lnTo>
                      <a:pt x="558" y="482"/>
                    </a:lnTo>
                    <a:lnTo>
                      <a:pt x="558" y="482"/>
                    </a:lnTo>
                    <a:lnTo>
                      <a:pt x="558" y="478"/>
                    </a:lnTo>
                    <a:lnTo>
                      <a:pt x="558" y="478"/>
                    </a:lnTo>
                    <a:lnTo>
                      <a:pt x="560" y="480"/>
                    </a:lnTo>
                    <a:lnTo>
                      <a:pt x="560" y="480"/>
                    </a:lnTo>
                    <a:lnTo>
                      <a:pt x="554" y="458"/>
                    </a:lnTo>
                    <a:lnTo>
                      <a:pt x="548" y="434"/>
                    </a:lnTo>
                    <a:lnTo>
                      <a:pt x="546" y="408"/>
                    </a:lnTo>
                    <a:lnTo>
                      <a:pt x="546" y="396"/>
                    </a:lnTo>
                    <a:lnTo>
                      <a:pt x="546" y="384"/>
                    </a:lnTo>
                    <a:lnTo>
                      <a:pt x="550" y="374"/>
                    </a:lnTo>
                    <a:lnTo>
                      <a:pt x="554" y="366"/>
                    </a:lnTo>
                    <a:lnTo>
                      <a:pt x="558" y="360"/>
                    </a:lnTo>
                    <a:lnTo>
                      <a:pt x="566" y="356"/>
                    </a:lnTo>
                    <a:lnTo>
                      <a:pt x="578" y="356"/>
                    </a:lnTo>
                    <a:lnTo>
                      <a:pt x="590" y="362"/>
                    </a:lnTo>
                    <a:lnTo>
                      <a:pt x="590" y="362"/>
                    </a:lnTo>
                    <a:lnTo>
                      <a:pt x="578" y="342"/>
                    </a:lnTo>
                    <a:lnTo>
                      <a:pt x="570" y="326"/>
                    </a:lnTo>
                    <a:lnTo>
                      <a:pt x="566" y="316"/>
                    </a:lnTo>
                    <a:lnTo>
                      <a:pt x="564" y="306"/>
                    </a:lnTo>
                    <a:lnTo>
                      <a:pt x="564" y="298"/>
                    </a:lnTo>
                    <a:lnTo>
                      <a:pt x="566" y="290"/>
                    </a:lnTo>
                    <a:lnTo>
                      <a:pt x="570" y="284"/>
                    </a:lnTo>
                    <a:lnTo>
                      <a:pt x="578" y="280"/>
                    </a:lnTo>
                    <a:lnTo>
                      <a:pt x="590" y="280"/>
                    </a:lnTo>
                    <a:lnTo>
                      <a:pt x="606" y="280"/>
                    </a:lnTo>
                    <a:lnTo>
                      <a:pt x="626" y="286"/>
                    </a:lnTo>
                    <a:lnTo>
                      <a:pt x="652" y="294"/>
                    </a:lnTo>
                    <a:lnTo>
                      <a:pt x="652" y="294"/>
                    </a:lnTo>
                    <a:lnTo>
                      <a:pt x="644" y="276"/>
                    </a:lnTo>
                    <a:lnTo>
                      <a:pt x="622" y="236"/>
                    </a:lnTo>
                    <a:lnTo>
                      <a:pt x="610" y="214"/>
                    </a:lnTo>
                    <a:lnTo>
                      <a:pt x="596" y="192"/>
                    </a:lnTo>
                    <a:lnTo>
                      <a:pt x="580" y="174"/>
                    </a:lnTo>
                    <a:lnTo>
                      <a:pt x="566" y="160"/>
                    </a:lnTo>
                    <a:lnTo>
                      <a:pt x="566" y="160"/>
                    </a:lnTo>
                    <a:lnTo>
                      <a:pt x="566" y="158"/>
                    </a:lnTo>
                    <a:lnTo>
                      <a:pt x="564" y="152"/>
                    </a:lnTo>
                    <a:lnTo>
                      <a:pt x="564" y="148"/>
                    </a:lnTo>
                    <a:lnTo>
                      <a:pt x="564" y="146"/>
                    </a:lnTo>
                    <a:lnTo>
                      <a:pt x="568" y="146"/>
                    </a:lnTo>
                    <a:lnTo>
                      <a:pt x="574" y="148"/>
                    </a:lnTo>
                    <a:lnTo>
                      <a:pt x="574" y="148"/>
                    </a:lnTo>
                    <a:lnTo>
                      <a:pt x="620" y="170"/>
                    </a:lnTo>
                    <a:lnTo>
                      <a:pt x="644" y="184"/>
                    </a:lnTo>
                    <a:lnTo>
                      <a:pt x="654" y="192"/>
                    </a:lnTo>
                    <a:lnTo>
                      <a:pt x="660" y="196"/>
                    </a:lnTo>
                    <a:lnTo>
                      <a:pt x="660" y="196"/>
                    </a:lnTo>
                    <a:lnTo>
                      <a:pt x="666" y="190"/>
                    </a:lnTo>
                    <a:lnTo>
                      <a:pt x="676" y="182"/>
                    </a:lnTo>
                    <a:lnTo>
                      <a:pt x="690" y="176"/>
                    </a:lnTo>
                    <a:lnTo>
                      <a:pt x="690" y="0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" name="Freeform 31"/>
              <p:cNvSpPr>
                <a:spLocks noChangeAspect="1"/>
              </p:cNvSpPr>
              <p:nvPr/>
            </p:nvSpPr>
            <p:spPr bwMode="auto">
              <a:xfrm>
                <a:off x="6973892" y="6209551"/>
                <a:ext cx="1162575" cy="647993"/>
              </a:xfrm>
              <a:custGeom>
                <a:avLst/>
                <a:gdLst>
                  <a:gd name="T0" fmla="*/ 686 w 976"/>
                  <a:gd name="T1" fmla="*/ 250 h 544"/>
                  <a:gd name="T2" fmla="*/ 592 w 976"/>
                  <a:gd name="T3" fmla="*/ 242 h 544"/>
                  <a:gd name="T4" fmla="*/ 536 w 976"/>
                  <a:gd name="T5" fmla="*/ 262 h 544"/>
                  <a:gd name="T6" fmla="*/ 506 w 976"/>
                  <a:gd name="T7" fmla="*/ 288 h 544"/>
                  <a:gd name="T8" fmla="*/ 492 w 976"/>
                  <a:gd name="T9" fmla="*/ 292 h 544"/>
                  <a:gd name="T10" fmla="*/ 514 w 976"/>
                  <a:gd name="T11" fmla="*/ 248 h 544"/>
                  <a:gd name="T12" fmla="*/ 560 w 976"/>
                  <a:gd name="T13" fmla="*/ 124 h 544"/>
                  <a:gd name="T14" fmla="*/ 566 w 976"/>
                  <a:gd name="T15" fmla="*/ 34 h 544"/>
                  <a:gd name="T16" fmla="*/ 524 w 976"/>
                  <a:gd name="T17" fmla="*/ 32 h 544"/>
                  <a:gd name="T18" fmla="*/ 452 w 976"/>
                  <a:gd name="T19" fmla="*/ 98 h 544"/>
                  <a:gd name="T20" fmla="*/ 412 w 976"/>
                  <a:gd name="T21" fmla="*/ 174 h 544"/>
                  <a:gd name="T22" fmla="*/ 392 w 976"/>
                  <a:gd name="T23" fmla="*/ 152 h 544"/>
                  <a:gd name="T24" fmla="*/ 374 w 976"/>
                  <a:gd name="T25" fmla="*/ 148 h 544"/>
                  <a:gd name="T26" fmla="*/ 366 w 976"/>
                  <a:gd name="T27" fmla="*/ 170 h 544"/>
                  <a:gd name="T28" fmla="*/ 380 w 976"/>
                  <a:gd name="T29" fmla="*/ 242 h 544"/>
                  <a:gd name="T30" fmla="*/ 380 w 976"/>
                  <a:gd name="T31" fmla="*/ 302 h 544"/>
                  <a:gd name="T32" fmla="*/ 306 w 976"/>
                  <a:gd name="T33" fmla="*/ 126 h 544"/>
                  <a:gd name="T34" fmla="*/ 296 w 976"/>
                  <a:gd name="T35" fmla="*/ 44 h 544"/>
                  <a:gd name="T36" fmla="*/ 306 w 976"/>
                  <a:gd name="T37" fmla="*/ 10 h 544"/>
                  <a:gd name="T38" fmla="*/ 298 w 976"/>
                  <a:gd name="T39" fmla="*/ 0 h 544"/>
                  <a:gd name="T40" fmla="*/ 266 w 976"/>
                  <a:gd name="T41" fmla="*/ 8 h 544"/>
                  <a:gd name="T42" fmla="*/ 252 w 976"/>
                  <a:gd name="T43" fmla="*/ 26 h 544"/>
                  <a:gd name="T44" fmla="*/ 242 w 976"/>
                  <a:gd name="T45" fmla="*/ 40 h 544"/>
                  <a:gd name="T46" fmla="*/ 264 w 976"/>
                  <a:gd name="T47" fmla="*/ 138 h 544"/>
                  <a:gd name="T48" fmla="*/ 342 w 976"/>
                  <a:gd name="T49" fmla="*/ 322 h 544"/>
                  <a:gd name="T50" fmla="*/ 280 w 976"/>
                  <a:gd name="T51" fmla="*/ 272 h 544"/>
                  <a:gd name="T52" fmla="*/ 242 w 976"/>
                  <a:gd name="T53" fmla="*/ 232 h 544"/>
                  <a:gd name="T54" fmla="*/ 220 w 976"/>
                  <a:gd name="T55" fmla="*/ 228 h 544"/>
                  <a:gd name="T56" fmla="*/ 214 w 976"/>
                  <a:gd name="T57" fmla="*/ 252 h 544"/>
                  <a:gd name="T58" fmla="*/ 198 w 976"/>
                  <a:gd name="T59" fmla="*/ 268 h 544"/>
                  <a:gd name="T60" fmla="*/ 116 w 976"/>
                  <a:gd name="T61" fmla="*/ 264 h 544"/>
                  <a:gd name="T62" fmla="*/ 18 w 976"/>
                  <a:gd name="T63" fmla="*/ 292 h 544"/>
                  <a:gd name="T64" fmla="*/ 36 w 976"/>
                  <a:gd name="T65" fmla="*/ 332 h 544"/>
                  <a:gd name="T66" fmla="*/ 116 w 976"/>
                  <a:gd name="T67" fmla="*/ 374 h 544"/>
                  <a:gd name="T68" fmla="*/ 260 w 976"/>
                  <a:gd name="T69" fmla="*/ 404 h 544"/>
                  <a:gd name="T70" fmla="*/ 270 w 976"/>
                  <a:gd name="T71" fmla="*/ 408 h 544"/>
                  <a:gd name="T72" fmla="*/ 260 w 976"/>
                  <a:gd name="T73" fmla="*/ 416 h 544"/>
                  <a:gd name="T74" fmla="*/ 200 w 976"/>
                  <a:gd name="T75" fmla="*/ 438 h 544"/>
                  <a:gd name="T76" fmla="*/ 154 w 976"/>
                  <a:gd name="T77" fmla="*/ 484 h 544"/>
                  <a:gd name="T78" fmla="*/ 652 w 976"/>
                  <a:gd name="T79" fmla="*/ 544 h 544"/>
                  <a:gd name="T80" fmla="*/ 612 w 976"/>
                  <a:gd name="T81" fmla="*/ 484 h 544"/>
                  <a:gd name="T82" fmla="*/ 560 w 976"/>
                  <a:gd name="T83" fmla="*/ 448 h 544"/>
                  <a:gd name="T84" fmla="*/ 556 w 976"/>
                  <a:gd name="T85" fmla="*/ 440 h 544"/>
                  <a:gd name="T86" fmla="*/ 564 w 976"/>
                  <a:gd name="T87" fmla="*/ 438 h 544"/>
                  <a:gd name="T88" fmla="*/ 676 w 976"/>
                  <a:gd name="T89" fmla="*/ 454 h 544"/>
                  <a:gd name="T90" fmla="*/ 750 w 976"/>
                  <a:gd name="T91" fmla="*/ 442 h 544"/>
                  <a:gd name="T92" fmla="*/ 870 w 976"/>
                  <a:gd name="T93" fmla="*/ 392 h 544"/>
                  <a:gd name="T94" fmla="*/ 966 w 976"/>
                  <a:gd name="T95" fmla="*/ 334 h 544"/>
                  <a:gd name="T96" fmla="*/ 860 w 976"/>
                  <a:gd name="T97" fmla="*/ 316 h 5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976" h="544">
                    <a:moveTo>
                      <a:pt x="748" y="274"/>
                    </a:moveTo>
                    <a:lnTo>
                      <a:pt x="748" y="274"/>
                    </a:lnTo>
                    <a:lnTo>
                      <a:pt x="716" y="260"/>
                    </a:lnTo>
                    <a:lnTo>
                      <a:pt x="686" y="250"/>
                    </a:lnTo>
                    <a:lnTo>
                      <a:pt x="660" y="244"/>
                    </a:lnTo>
                    <a:lnTo>
                      <a:pt x="634" y="242"/>
                    </a:lnTo>
                    <a:lnTo>
                      <a:pt x="612" y="240"/>
                    </a:lnTo>
                    <a:lnTo>
                      <a:pt x="592" y="242"/>
                    </a:lnTo>
                    <a:lnTo>
                      <a:pt x="574" y="246"/>
                    </a:lnTo>
                    <a:lnTo>
                      <a:pt x="560" y="250"/>
                    </a:lnTo>
                    <a:lnTo>
                      <a:pt x="546" y="256"/>
                    </a:lnTo>
                    <a:lnTo>
                      <a:pt x="536" y="262"/>
                    </a:lnTo>
                    <a:lnTo>
                      <a:pt x="518" y="274"/>
                    </a:lnTo>
                    <a:lnTo>
                      <a:pt x="510" y="284"/>
                    </a:lnTo>
                    <a:lnTo>
                      <a:pt x="506" y="288"/>
                    </a:lnTo>
                    <a:lnTo>
                      <a:pt x="506" y="288"/>
                    </a:lnTo>
                    <a:lnTo>
                      <a:pt x="502" y="290"/>
                    </a:lnTo>
                    <a:lnTo>
                      <a:pt x="496" y="292"/>
                    </a:lnTo>
                    <a:lnTo>
                      <a:pt x="494" y="292"/>
                    </a:lnTo>
                    <a:lnTo>
                      <a:pt x="492" y="292"/>
                    </a:lnTo>
                    <a:lnTo>
                      <a:pt x="494" y="288"/>
                    </a:lnTo>
                    <a:lnTo>
                      <a:pt x="496" y="282"/>
                    </a:lnTo>
                    <a:lnTo>
                      <a:pt x="496" y="282"/>
                    </a:lnTo>
                    <a:lnTo>
                      <a:pt x="514" y="248"/>
                    </a:lnTo>
                    <a:lnTo>
                      <a:pt x="528" y="220"/>
                    </a:lnTo>
                    <a:lnTo>
                      <a:pt x="542" y="184"/>
                    </a:lnTo>
                    <a:lnTo>
                      <a:pt x="554" y="146"/>
                    </a:lnTo>
                    <a:lnTo>
                      <a:pt x="560" y="124"/>
                    </a:lnTo>
                    <a:lnTo>
                      <a:pt x="564" y="102"/>
                    </a:lnTo>
                    <a:lnTo>
                      <a:pt x="566" y="80"/>
                    </a:lnTo>
                    <a:lnTo>
                      <a:pt x="566" y="56"/>
                    </a:lnTo>
                    <a:lnTo>
                      <a:pt x="566" y="34"/>
                    </a:lnTo>
                    <a:lnTo>
                      <a:pt x="562" y="10"/>
                    </a:lnTo>
                    <a:lnTo>
                      <a:pt x="562" y="10"/>
                    </a:lnTo>
                    <a:lnTo>
                      <a:pt x="544" y="20"/>
                    </a:lnTo>
                    <a:lnTo>
                      <a:pt x="524" y="32"/>
                    </a:lnTo>
                    <a:lnTo>
                      <a:pt x="502" y="48"/>
                    </a:lnTo>
                    <a:lnTo>
                      <a:pt x="476" y="70"/>
                    </a:lnTo>
                    <a:lnTo>
                      <a:pt x="464" y="84"/>
                    </a:lnTo>
                    <a:lnTo>
                      <a:pt x="452" y="98"/>
                    </a:lnTo>
                    <a:lnTo>
                      <a:pt x="440" y="116"/>
                    </a:lnTo>
                    <a:lnTo>
                      <a:pt x="430" y="132"/>
                    </a:lnTo>
                    <a:lnTo>
                      <a:pt x="420" y="152"/>
                    </a:lnTo>
                    <a:lnTo>
                      <a:pt x="412" y="174"/>
                    </a:lnTo>
                    <a:lnTo>
                      <a:pt x="412" y="174"/>
                    </a:lnTo>
                    <a:lnTo>
                      <a:pt x="408" y="168"/>
                    </a:lnTo>
                    <a:lnTo>
                      <a:pt x="398" y="156"/>
                    </a:lnTo>
                    <a:lnTo>
                      <a:pt x="392" y="152"/>
                    </a:lnTo>
                    <a:lnTo>
                      <a:pt x="386" y="148"/>
                    </a:lnTo>
                    <a:lnTo>
                      <a:pt x="380" y="146"/>
                    </a:lnTo>
                    <a:lnTo>
                      <a:pt x="374" y="148"/>
                    </a:lnTo>
                    <a:lnTo>
                      <a:pt x="374" y="148"/>
                    </a:lnTo>
                    <a:lnTo>
                      <a:pt x="368" y="156"/>
                    </a:lnTo>
                    <a:lnTo>
                      <a:pt x="364" y="162"/>
                    </a:lnTo>
                    <a:lnTo>
                      <a:pt x="364" y="168"/>
                    </a:lnTo>
                    <a:lnTo>
                      <a:pt x="366" y="170"/>
                    </a:lnTo>
                    <a:lnTo>
                      <a:pt x="366" y="170"/>
                    </a:lnTo>
                    <a:lnTo>
                      <a:pt x="370" y="184"/>
                    </a:lnTo>
                    <a:lnTo>
                      <a:pt x="376" y="222"/>
                    </a:lnTo>
                    <a:lnTo>
                      <a:pt x="380" y="242"/>
                    </a:lnTo>
                    <a:lnTo>
                      <a:pt x="382" y="264"/>
                    </a:lnTo>
                    <a:lnTo>
                      <a:pt x="382" y="284"/>
                    </a:lnTo>
                    <a:lnTo>
                      <a:pt x="380" y="302"/>
                    </a:lnTo>
                    <a:lnTo>
                      <a:pt x="380" y="302"/>
                    </a:lnTo>
                    <a:lnTo>
                      <a:pt x="356" y="252"/>
                    </a:lnTo>
                    <a:lnTo>
                      <a:pt x="338" y="214"/>
                    </a:lnTo>
                    <a:lnTo>
                      <a:pt x="320" y="172"/>
                    </a:lnTo>
                    <a:lnTo>
                      <a:pt x="306" y="126"/>
                    </a:lnTo>
                    <a:lnTo>
                      <a:pt x="300" y="104"/>
                    </a:lnTo>
                    <a:lnTo>
                      <a:pt x="296" y="84"/>
                    </a:lnTo>
                    <a:lnTo>
                      <a:pt x="294" y="64"/>
                    </a:lnTo>
                    <a:lnTo>
                      <a:pt x="296" y="44"/>
                    </a:lnTo>
                    <a:lnTo>
                      <a:pt x="298" y="28"/>
                    </a:lnTo>
                    <a:lnTo>
                      <a:pt x="304" y="12"/>
                    </a:lnTo>
                    <a:lnTo>
                      <a:pt x="304" y="12"/>
                    </a:lnTo>
                    <a:lnTo>
                      <a:pt x="306" y="10"/>
                    </a:lnTo>
                    <a:lnTo>
                      <a:pt x="306" y="6"/>
                    </a:lnTo>
                    <a:lnTo>
                      <a:pt x="304" y="2"/>
                    </a:lnTo>
                    <a:lnTo>
                      <a:pt x="298" y="0"/>
                    </a:lnTo>
                    <a:lnTo>
                      <a:pt x="298" y="0"/>
                    </a:lnTo>
                    <a:lnTo>
                      <a:pt x="292" y="0"/>
                    </a:lnTo>
                    <a:lnTo>
                      <a:pt x="280" y="0"/>
                    </a:lnTo>
                    <a:lnTo>
                      <a:pt x="274" y="2"/>
                    </a:lnTo>
                    <a:lnTo>
                      <a:pt x="266" y="8"/>
                    </a:lnTo>
                    <a:lnTo>
                      <a:pt x="260" y="14"/>
                    </a:lnTo>
                    <a:lnTo>
                      <a:pt x="254" y="22"/>
                    </a:lnTo>
                    <a:lnTo>
                      <a:pt x="254" y="22"/>
                    </a:lnTo>
                    <a:lnTo>
                      <a:pt x="252" y="26"/>
                    </a:lnTo>
                    <a:lnTo>
                      <a:pt x="246" y="30"/>
                    </a:lnTo>
                    <a:lnTo>
                      <a:pt x="244" y="34"/>
                    </a:lnTo>
                    <a:lnTo>
                      <a:pt x="242" y="40"/>
                    </a:lnTo>
                    <a:lnTo>
                      <a:pt x="242" y="40"/>
                    </a:lnTo>
                    <a:lnTo>
                      <a:pt x="244" y="58"/>
                    </a:lnTo>
                    <a:lnTo>
                      <a:pt x="248" y="80"/>
                    </a:lnTo>
                    <a:lnTo>
                      <a:pt x="254" y="106"/>
                    </a:lnTo>
                    <a:lnTo>
                      <a:pt x="264" y="138"/>
                    </a:lnTo>
                    <a:lnTo>
                      <a:pt x="278" y="174"/>
                    </a:lnTo>
                    <a:lnTo>
                      <a:pt x="296" y="218"/>
                    </a:lnTo>
                    <a:lnTo>
                      <a:pt x="342" y="322"/>
                    </a:lnTo>
                    <a:lnTo>
                      <a:pt x="342" y="322"/>
                    </a:lnTo>
                    <a:lnTo>
                      <a:pt x="328" y="314"/>
                    </a:lnTo>
                    <a:lnTo>
                      <a:pt x="312" y="300"/>
                    </a:lnTo>
                    <a:lnTo>
                      <a:pt x="294" y="286"/>
                    </a:lnTo>
                    <a:lnTo>
                      <a:pt x="280" y="272"/>
                    </a:lnTo>
                    <a:lnTo>
                      <a:pt x="254" y="244"/>
                    </a:lnTo>
                    <a:lnTo>
                      <a:pt x="244" y="232"/>
                    </a:lnTo>
                    <a:lnTo>
                      <a:pt x="244" y="232"/>
                    </a:lnTo>
                    <a:lnTo>
                      <a:pt x="242" y="232"/>
                    </a:lnTo>
                    <a:lnTo>
                      <a:pt x="238" y="228"/>
                    </a:lnTo>
                    <a:lnTo>
                      <a:pt x="230" y="226"/>
                    </a:lnTo>
                    <a:lnTo>
                      <a:pt x="220" y="228"/>
                    </a:lnTo>
                    <a:lnTo>
                      <a:pt x="220" y="228"/>
                    </a:lnTo>
                    <a:lnTo>
                      <a:pt x="216" y="232"/>
                    </a:lnTo>
                    <a:lnTo>
                      <a:pt x="214" y="236"/>
                    </a:lnTo>
                    <a:lnTo>
                      <a:pt x="212" y="244"/>
                    </a:lnTo>
                    <a:lnTo>
                      <a:pt x="214" y="252"/>
                    </a:lnTo>
                    <a:lnTo>
                      <a:pt x="218" y="268"/>
                    </a:lnTo>
                    <a:lnTo>
                      <a:pt x="220" y="274"/>
                    </a:lnTo>
                    <a:lnTo>
                      <a:pt x="220" y="274"/>
                    </a:lnTo>
                    <a:lnTo>
                      <a:pt x="198" y="268"/>
                    </a:lnTo>
                    <a:lnTo>
                      <a:pt x="176" y="264"/>
                    </a:lnTo>
                    <a:lnTo>
                      <a:pt x="156" y="264"/>
                    </a:lnTo>
                    <a:lnTo>
                      <a:pt x="136" y="264"/>
                    </a:lnTo>
                    <a:lnTo>
                      <a:pt x="116" y="264"/>
                    </a:lnTo>
                    <a:lnTo>
                      <a:pt x="98" y="268"/>
                    </a:lnTo>
                    <a:lnTo>
                      <a:pt x="66" y="274"/>
                    </a:lnTo>
                    <a:lnTo>
                      <a:pt x="40" y="284"/>
                    </a:lnTo>
                    <a:lnTo>
                      <a:pt x="18" y="292"/>
                    </a:lnTo>
                    <a:lnTo>
                      <a:pt x="0" y="302"/>
                    </a:lnTo>
                    <a:lnTo>
                      <a:pt x="0" y="302"/>
                    </a:lnTo>
                    <a:lnTo>
                      <a:pt x="18" y="318"/>
                    </a:lnTo>
                    <a:lnTo>
                      <a:pt x="36" y="332"/>
                    </a:lnTo>
                    <a:lnTo>
                      <a:pt x="56" y="344"/>
                    </a:lnTo>
                    <a:lnTo>
                      <a:pt x="74" y="356"/>
                    </a:lnTo>
                    <a:lnTo>
                      <a:pt x="96" y="366"/>
                    </a:lnTo>
                    <a:lnTo>
                      <a:pt x="116" y="374"/>
                    </a:lnTo>
                    <a:lnTo>
                      <a:pt x="154" y="386"/>
                    </a:lnTo>
                    <a:lnTo>
                      <a:pt x="190" y="394"/>
                    </a:lnTo>
                    <a:lnTo>
                      <a:pt x="222" y="400"/>
                    </a:lnTo>
                    <a:lnTo>
                      <a:pt x="260" y="404"/>
                    </a:lnTo>
                    <a:lnTo>
                      <a:pt x="260" y="404"/>
                    </a:lnTo>
                    <a:lnTo>
                      <a:pt x="266" y="406"/>
                    </a:lnTo>
                    <a:lnTo>
                      <a:pt x="270" y="406"/>
                    </a:lnTo>
                    <a:lnTo>
                      <a:pt x="270" y="408"/>
                    </a:lnTo>
                    <a:lnTo>
                      <a:pt x="268" y="412"/>
                    </a:lnTo>
                    <a:lnTo>
                      <a:pt x="264" y="414"/>
                    </a:lnTo>
                    <a:lnTo>
                      <a:pt x="260" y="416"/>
                    </a:lnTo>
                    <a:lnTo>
                      <a:pt x="260" y="416"/>
                    </a:lnTo>
                    <a:lnTo>
                      <a:pt x="246" y="418"/>
                    </a:lnTo>
                    <a:lnTo>
                      <a:pt x="230" y="422"/>
                    </a:lnTo>
                    <a:lnTo>
                      <a:pt x="210" y="432"/>
                    </a:lnTo>
                    <a:lnTo>
                      <a:pt x="200" y="438"/>
                    </a:lnTo>
                    <a:lnTo>
                      <a:pt x="188" y="446"/>
                    </a:lnTo>
                    <a:lnTo>
                      <a:pt x="176" y="456"/>
                    </a:lnTo>
                    <a:lnTo>
                      <a:pt x="166" y="468"/>
                    </a:lnTo>
                    <a:lnTo>
                      <a:pt x="154" y="484"/>
                    </a:lnTo>
                    <a:lnTo>
                      <a:pt x="144" y="500"/>
                    </a:lnTo>
                    <a:lnTo>
                      <a:pt x="134" y="520"/>
                    </a:lnTo>
                    <a:lnTo>
                      <a:pt x="124" y="544"/>
                    </a:lnTo>
                    <a:lnTo>
                      <a:pt x="652" y="544"/>
                    </a:lnTo>
                    <a:lnTo>
                      <a:pt x="652" y="544"/>
                    </a:lnTo>
                    <a:lnTo>
                      <a:pt x="632" y="512"/>
                    </a:lnTo>
                    <a:lnTo>
                      <a:pt x="622" y="498"/>
                    </a:lnTo>
                    <a:lnTo>
                      <a:pt x="612" y="484"/>
                    </a:lnTo>
                    <a:lnTo>
                      <a:pt x="600" y="472"/>
                    </a:lnTo>
                    <a:lnTo>
                      <a:pt x="586" y="462"/>
                    </a:lnTo>
                    <a:lnTo>
                      <a:pt x="574" y="454"/>
                    </a:lnTo>
                    <a:lnTo>
                      <a:pt x="560" y="448"/>
                    </a:lnTo>
                    <a:lnTo>
                      <a:pt x="560" y="448"/>
                    </a:lnTo>
                    <a:lnTo>
                      <a:pt x="558" y="446"/>
                    </a:lnTo>
                    <a:lnTo>
                      <a:pt x="556" y="442"/>
                    </a:lnTo>
                    <a:lnTo>
                      <a:pt x="556" y="440"/>
                    </a:lnTo>
                    <a:lnTo>
                      <a:pt x="556" y="438"/>
                    </a:lnTo>
                    <a:lnTo>
                      <a:pt x="560" y="438"/>
                    </a:lnTo>
                    <a:lnTo>
                      <a:pt x="564" y="438"/>
                    </a:lnTo>
                    <a:lnTo>
                      <a:pt x="564" y="438"/>
                    </a:lnTo>
                    <a:lnTo>
                      <a:pt x="590" y="442"/>
                    </a:lnTo>
                    <a:lnTo>
                      <a:pt x="630" y="450"/>
                    </a:lnTo>
                    <a:lnTo>
                      <a:pt x="652" y="454"/>
                    </a:lnTo>
                    <a:lnTo>
                      <a:pt x="676" y="454"/>
                    </a:lnTo>
                    <a:lnTo>
                      <a:pt x="696" y="454"/>
                    </a:lnTo>
                    <a:lnTo>
                      <a:pt x="716" y="452"/>
                    </a:lnTo>
                    <a:lnTo>
                      <a:pt x="716" y="452"/>
                    </a:lnTo>
                    <a:lnTo>
                      <a:pt x="750" y="442"/>
                    </a:lnTo>
                    <a:lnTo>
                      <a:pt x="772" y="436"/>
                    </a:lnTo>
                    <a:lnTo>
                      <a:pt x="798" y="426"/>
                    </a:lnTo>
                    <a:lnTo>
                      <a:pt x="830" y="412"/>
                    </a:lnTo>
                    <a:lnTo>
                      <a:pt x="870" y="392"/>
                    </a:lnTo>
                    <a:lnTo>
                      <a:pt x="918" y="366"/>
                    </a:lnTo>
                    <a:lnTo>
                      <a:pt x="976" y="332"/>
                    </a:lnTo>
                    <a:lnTo>
                      <a:pt x="976" y="332"/>
                    </a:lnTo>
                    <a:lnTo>
                      <a:pt x="966" y="334"/>
                    </a:lnTo>
                    <a:lnTo>
                      <a:pt x="952" y="334"/>
                    </a:lnTo>
                    <a:lnTo>
                      <a:pt x="930" y="332"/>
                    </a:lnTo>
                    <a:lnTo>
                      <a:pt x="900" y="328"/>
                    </a:lnTo>
                    <a:lnTo>
                      <a:pt x="860" y="316"/>
                    </a:lnTo>
                    <a:lnTo>
                      <a:pt x="810" y="298"/>
                    </a:lnTo>
                    <a:lnTo>
                      <a:pt x="748" y="274"/>
                    </a:lnTo>
                    <a:lnTo>
                      <a:pt x="748" y="274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7D7AF1E-FF01-4C7D-B907-E27A2AF574F1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5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5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3FA482C-FC71-4F8D-95FA-475842BF0056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9381" y="14073"/>
            <a:ext cx="12173243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7"/>
            <a:ext cx="12182621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8625062" y="4948410"/>
            <a:ext cx="3563815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67494"/>
            <a:ext cx="109728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09600" y="1882808"/>
            <a:ext cx="109728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388608" y="6480969"/>
            <a:ext cx="28448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87D7AF1E-FF01-4C7D-B907-E27A2AF574F1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1" y="6481895"/>
            <a:ext cx="5680075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0119360" y="6480969"/>
            <a:ext cx="67056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63FA482C-FC71-4F8D-95FA-475842BF0056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69901" y="228600"/>
            <a:ext cx="1024128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9901" y="1463040"/>
            <a:ext cx="1024128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69901" y="6543676"/>
            <a:ext cx="1955800" cy="247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fld id="{87D7AF1E-FF01-4C7D-B907-E27A2AF574F1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12999" y="6543676"/>
            <a:ext cx="5448300" cy="247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="1" i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5600" y="6543676"/>
            <a:ext cx="1168400" cy="247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fld id="{63FA482C-FC71-4F8D-95FA-475842BF005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spcBef>
          <a:spcPts val="400"/>
        </a:spcBef>
        <a:buNone/>
        <a:defRPr sz="4000" b="0" kern="1200" cap="none" spc="0" baseline="0">
          <a:solidFill>
            <a:schemeClr val="tx1"/>
          </a:solidFill>
          <a:latin typeface="+mj-lt"/>
          <a:ea typeface="+mj-ea"/>
          <a:cs typeface="Tunga" pitchFamily="2"/>
        </a:defRPr>
      </a:lvl1pPr>
    </p:titleStyle>
    <p:bodyStyle>
      <a:lvl1pPr marL="0" indent="0" algn="l" defTabSz="914400" rtl="0" eaLnBrk="1" latinLnBrk="0" hangingPunct="1">
        <a:spcBef>
          <a:spcPts val="1200"/>
        </a:spcBef>
        <a:spcAft>
          <a:spcPts val="0"/>
        </a:spcAft>
        <a:buClr>
          <a:schemeClr val="accent5"/>
        </a:buClr>
        <a:buFont typeface="Arial" pitchFamily="34" charset="0"/>
        <a:buNone/>
        <a:defRPr sz="18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171450" indent="-171450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2pPr>
      <a:lvl3pPr marL="344488" indent="-165100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517525" indent="-169863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4pPr>
      <a:lvl5pPr marL="688975" indent="-173038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8686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06984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24358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40817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g"/><Relationship Id="rId7" Type="http://schemas.openxmlformats.org/officeDocument/2006/relationships/image" Target="../media/image19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10" Type="http://schemas.openxmlformats.org/officeDocument/2006/relationships/image" Target="../media/image22.jpeg"/><Relationship Id="rId4" Type="http://schemas.openxmlformats.org/officeDocument/2006/relationships/image" Target="../media/image16.jpeg"/><Relationship Id="rId9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26.JPG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4.JPG"/><Relationship Id="rId5" Type="http://schemas.openxmlformats.org/officeDocument/2006/relationships/image" Target="../media/image33.JPG"/><Relationship Id="rId4" Type="http://schemas.openxmlformats.org/officeDocument/2006/relationships/image" Target="../media/image3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8.JPG"/><Relationship Id="rId4" Type="http://schemas.openxmlformats.org/officeDocument/2006/relationships/image" Target="../media/image3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g"/><Relationship Id="rId3" Type="http://schemas.openxmlformats.org/officeDocument/2006/relationships/image" Target="../media/image44.jpeg"/><Relationship Id="rId7" Type="http://schemas.openxmlformats.org/officeDocument/2006/relationships/image" Target="../media/image47.jp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6.jpg"/><Relationship Id="rId5" Type="http://schemas.microsoft.com/office/2007/relationships/hdphoto" Target="../media/hdphoto1.wdp"/><Relationship Id="rId4" Type="http://schemas.openxmlformats.org/officeDocument/2006/relationships/image" Target="../media/image4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tiff"/><Relationship Id="rId3" Type="http://schemas.openxmlformats.org/officeDocument/2006/relationships/image" Target="../media/image53.jpeg"/><Relationship Id="rId7" Type="http://schemas.openxmlformats.org/officeDocument/2006/relationships/image" Target="../media/image57.jpe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Relationship Id="rId9" Type="http://schemas.openxmlformats.org/officeDocument/2006/relationships/image" Target="../media/image59.tif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7" Type="http://schemas.openxmlformats.org/officeDocument/2006/relationships/image" Target="../media/image65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7" Type="http://schemas.openxmlformats.org/officeDocument/2006/relationships/image" Target="../media/image70.jpg"/><Relationship Id="rId2" Type="http://schemas.openxmlformats.org/officeDocument/2006/relationships/slideLayout" Target="../slideLayouts/slideLayout35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69.jpg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7" Type="http://schemas.openxmlformats.org/officeDocument/2006/relationships/image" Target="../media/image76.jp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75.jpg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7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tiff"/><Relationship Id="rId2" Type="http://schemas.openxmlformats.org/officeDocument/2006/relationships/image" Target="../media/image80.tiff"/><Relationship Id="rId1" Type="http://schemas.openxmlformats.org/officeDocument/2006/relationships/slideLayout" Target="../slideLayouts/slideLayout4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5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23457" y="1"/>
            <a:ext cx="11014363" cy="3214258"/>
          </a:xfrm>
        </p:spPr>
        <p:txBody>
          <a:bodyPr>
            <a:normAutofit/>
          </a:bodyPr>
          <a:lstStyle/>
          <a:p>
            <a:r>
              <a:rPr lang="ru-RU" sz="4400" b="1" dirty="0" err="1" smtClean="0">
                <a:solidFill>
                  <a:srgbClr val="7030A0"/>
                </a:solidFill>
                <a:latin typeface="Monotype Corsiva" pitchFamily="66" charset="0"/>
              </a:rPr>
              <a:t>Розвиток</a:t>
            </a:r>
            <a:r>
              <a:rPr lang="ru-RU" sz="4400" b="1" dirty="0" smtClean="0">
                <a:solidFill>
                  <a:srgbClr val="7030A0"/>
                </a:solidFill>
                <a:latin typeface="Monotype Corsiva" pitchFamily="66" charset="0"/>
              </a:rPr>
              <a:t> </a:t>
            </a:r>
            <a:r>
              <a:rPr lang="ru-RU" sz="4400" b="1" dirty="0">
                <a:solidFill>
                  <a:srgbClr val="7030A0"/>
                </a:solidFill>
                <a:latin typeface="Monotype Corsiva" pitchFamily="66" charset="0"/>
              </a:rPr>
              <a:t>духовного </a:t>
            </a:r>
            <a:r>
              <a:rPr lang="ru-RU" sz="4400" b="1" dirty="0" err="1">
                <a:solidFill>
                  <a:srgbClr val="7030A0"/>
                </a:solidFill>
                <a:latin typeface="Monotype Corsiva" pitchFamily="66" charset="0"/>
              </a:rPr>
              <a:t>потенціалу</a:t>
            </a:r>
            <a:r>
              <a:rPr lang="ru-RU" sz="4400" b="1" dirty="0">
                <a:solidFill>
                  <a:srgbClr val="7030A0"/>
                </a:solidFill>
                <a:latin typeface="Monotype Corsiva" pitchFamily="66" charset="0"/>
              </a:rPr>
              <a:t> </a:t>
            </a:r>
            <a:r>
              <a:rPr lang="ru-RU" sz="4400" b="1" dirty="0" err="1">
                <a:solidFill>
                  <a:srgbClr val="7030A0"/>
                </a:solidFill>
                <a:latin typeface="Monotype Corsiva" pitchFamily="66" charset="0"/>
              </a:rPr>
              <a:t>особистості</a:t>
            </a:r>
            <a:r>
              <a:rPr lang="ru-RU" sz="4400" b="1" dirty="0">
                <a:solidFill>
                  <a:srgbClr val="7030A0"/>
                </a:solidFill>
                <a:latin typeface="Monotype Corsiva" pitchFamily="66" charset="0"/>
              </a:rPr>
              <a:t> </a:t>
            </a:r>
            <a:r>
              <a:rPr lang="ru-RU" sz="4400" b="1" dirty="0" err="1">
                <a:solidFill>
                  <a:srgbClr val="7030A0"/>
                </a:solidFill>
                <a:latin typeface="Monotype Corsiva" pitchFamily="66" charset="0"/>
              </a:rPr>
              <a:t>дитини</a:t>
            </a:r>
            <a:r>
              <a:rPr lang="ru-RU" sz="4400" b="1" dirty="0">
                <a:solidFill>
                  <a:srgbClr val="7030A0"/>
                </a:solidFill>
                <a:latin typeface="Monotype Corsiva" pitchFamily="66" charset="0"/>
              </a:rPr>
              <a:t> </a:t>
            </a:r>
            <a:r>
              <a:rPr lang="ru-RU" sz="4400" b="1" dirty="0" err="1">
                <a:solidFill>
                  <a:srgbClr val="7030A0"/>
                </a:solidFill>
                <a:latin typeface="Monotype Corsiva" pitchFamily="66" charset="0"/>
              </a:rPr>
              <a:t>дошкільного</a:t>
            </a:r>
            <a:r>
              <a:rPr lang="ru-RU" sz="4400" b="1" dirty="0">
                <a:solidFill>
                  <a:srgbClr val="7030A0"/>
                </a:solidFill>
                <a:latin typeface="Monotype Corsiva" pitchFamily="66" charset="0"/>
              </a:rPr>
              <a:t> </a:t>
            </a:r>
            <a:r>
              <a:rPr lang="ru-RU" sz="4400" b="1" dirty="0" err="1">
                <a:solidFill>
                  <a:srgbClr val="7030A0"/>
                </a:solidFill>
                <a:latin typeface="Monotype Corsiva" pitchFamily="66" charset="0"/>
              </a:rPr>
              <a:t>віку</a:t>
            </a:r>
            <a:r>
              <a:rPr lang="ru-RU" sz="4400" b="1" dirty="0">
                <a:solidFill>
                  <a:srgbClr val="7030A0"/>
                </a:solidFill>
                <a:latin typeface="Monotype Corsiva" pitchFamily="66" charset="0"/>
              </a:rPr>
              <a:t> на засадах </a:t>
            </a:r>
            <a:r>
              <a:rPr lang="ru-RU" sz="4400" b="1" dirty="0" err="1">
                <a:solidFill>
                  <a:srgbClr val="7030A0"/>
                </a:solidFill>
                <a:latin typeface="Monotype Corsiva" pitchFamily="66" charset="0"/>
              </a:rPr>
              <a:t>патріотизму</a:t>
            </a:r>
            <a:r>
              <a:rPr lang="ru-RU" sz="4400" b="1" dirty="0">
                <a:solidFill>
                  <a:srgbClr val="7030A0"/>
                </a:solidFill>
                <a:latin typeface="Monotype Corsiva" pitchFamily="66" charset="0"/>
              </a:rPr>
              <a:t> </a:t>
            </a:r>
            <a:r>
              <a:rPr lang="ru-RU" sz="4400" b="1" dirty="0" smtClean="0">
                <a:solidFill>
                  <a:srgbClr val="7030A0"/>
                </a:solidFill>
                <a:latin typeface="Monotype Corsiva" pitchFamily="66" charset="0"/>
              </a:rPr>
              <a:t> </a:t>
            </a:r>
            <a:r>
              <a:rPr lang="ru-RU" sz="4400" b="1" dirty="0">
                <a:solidFill>
                  <a:srgbClr val="7030A0"/>
                </a:solidFill>
                <a:latin typeface="Monotype Corsiva" pitchFamily="66" charset="0"/>
              </a:rPr>
              <a:t/>
            </a:r>
            <a:br>
              <a:rPr lang="ru-RU" sz="4400" b="1" dirty="0">
                <a:solidFill>
                  <a:srgbClr val="7030A0"/>
                </a:solidFill>
                <a:latin typeface="Monotype Corsiva" pitchFamily="66" charset="0"/>
              </a:rPr>
            </a:br>
            <a:r>
              <a:rPr lang="ru-RU" sz="4400" b="1" dirty="0" err="1" smtClean="0">
                <a:solidFill>
                  <a:srgbClr val="7030A0"/>
                </a:solidFill>
                <a:latin typeface="Monotype Corsiva" pitchFamily="66" charset="0"/>
              </a:rPr>
              <a:t>Сумський</a:t>
            </a:r>
            <a:r>
              <a:rPr lang="ru-RU" sz="4400" b="1" dirty="0" smtClean="0">
                <a:solidFill>
                  <a:srgbClr val="7030A0"/>
                </a:solidFill>
                <a:latin typeface="Monotype Corsiva" pitchFamily="66" charset="0"/>
              </a:rPr>
              <a:t> </a:t>
            </a:r>
            <a:r>
              <a:rPr lang="ru-RU" sz="4400" b="1" dirty="0" err="1" smtClean="0">
                <a:solidFill>
                  <a:srgbClr val="7030A0"/>
                </a:solidFill>
                <a:latin typeface="Monotype Corsiva" pitchFamily="66" charset="0"/>
              </a:rPr>
              <a:t>спеціальний</a:t>
            </a:r>
            <a:r>
              <a:rPr lang="ru-RU" sz="4400" b="1" dirty="0" smtClean="0">
                <a:solidFill>
                  <a:srgbClr val="7030A0"/>
                </a:solidFill>
                <a:latin typeface="Monotype Corsiva" pitchFamily="66" charset="0"/>
              </a:rPr>
              <a:t> </a:t>
            </a:r>
            <a:r>
              <a:rPr lang="ru-RU" sz="4400" b="1" dirty="0" err="1" smtClean="0">
                <a:solidFill>
                  <a:srgbClr val="7030A0"/>
                </a:solidFill>
                <a:latin typeface="Monotype Corsiva" pitchFamily="66" charset="0"/>
              </a:rPr>
              <a:t>дошкільний</a:t>
            </a:r>
            <a:r>
              <a:rPr lang="ru-RU" sz="4400" b="1" dirty="0" smtClean="0">
                <a:solidFill>
                  <a:srgbClr val="7030A0"/>
                </a:solidFill>
                <a:latin typeface="Monotype Corsiva" pitchFamily="66" charset="0"/>
              </a:rPr>
              <a:t> </a:t>
            </a:r>
            <a:br>
              <a:rPr lang="ru-RU" sz="4400" b="1" dirty="0" smtClean="0">
                <a:solidFill>
                  <a:srgbClr val="7030A0"/>
                </a:solidFill>
                <a:latin typeface="Monotype Corsiva" pitchFamily="66" charset="0"/>
              </a:rPr>
            </a:br>
            <a:r>
              <a:rPr lang="ru-RU" sz="4400" b="1" dirty="0" err="1" smtClean="0">
                <a:solidFill>
                  <a:srgbClr val="7030A0"/>
                </a:solidFill>
                <a:latin typeface="Monotype Corsiva" pitchFamily="66" charset="0"/>
              </a:rPr>
              <a:t>навчальний</a:t>
            </a:r>
            <a:r>
              <a:rPr lang="ru-RU" sz="4400" b="1" dirty="0" smtClean="0">
                <a:solidFill>
                  <a:srgbClr val="7030A0"/>
                </a:solidFill>
                <a:latin typeface="Monotype Corsiva" pitchFamily="66" charset="0"/>
              </a:rPr>
              <a:t> заклад </a:t>
            </a:r>
            <a:r>
              <a:rPr lang="ru-RU" sz="4400" b="1" dirty="0">
                <a:solidFill>
                  <a:srgbClr val="7030A0"/>
                </a:solidFill>
                <a:latin typeface="Monotype Corsiva" pitchFamily="66" charset="0"/>
              </a:rPr>
              <a:t>№20 «</a:t>
            </a:r>
            <a:r>
              <a:rPr lang="ru-RU" sz="4400" b="1" dirty="0" err="1">
                <a:solidFill>
                  <a:srgbClr val="7030A0"/>
                </a:solidFill>
                <a:latin typeface="Monotype Corsiva" pitchFamily="66" charset="0"/>
              </a:rPr>
              <a:t>Посмішка</a:t>
            </a:r>
            <a:r>
              <a:rPr lang="ru-RU" sz="4400" b="1" dirty="0">
                <a:solidFill>
                  <a:srgbClr val="7030A0"/>
                </a:solidFill>
                <a:latin typeface="Monotype Corsiva" pitchFamily="66" charset="0"/>
              </a:rPr>
              <a:t>»</a:t>
            </a:r>
            <a:endParaRPr lang="ru-RU" sz="4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3117273"/>
            <a:ext cx="9157855" cy="3394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942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1061893"/>
          </a:xfrm>
        </p:spPr>
        <p:txBody>
          <a:bodyPr>
            <a:noAutofit/>
          </a:bodyPr>
          <a:lstStyle/>
          <a:p>
            <a:pPr algn="ctr"/>
            <a:r>
              <a:rPr lang="uk-UA" sz="4000" b="1" dirty="0" smtClean="0">
                <a:solidFill>
                  <a:srgbClr val="C00000"/>
                </a:solidFill>
                <a:latin typeface="Monotype Corsiva" pitchFamily="66" charset="0"/>
              </a:rPr>
              <a:t>Нормативно – правове забезпечення </a:t>
            </a:r>
            <a:br>
              <a:rPr lang="uk-UA" sz="4000" b="1" dirty="0" smtClean="0">
                <a:solidFill>
                  <a:srgbClr val="C00000"/>
                </a:solidFill>
                <a:latin typeface="Monotype Corsiva" pitchFamily="66" charset="0"/>
              </a:rPr>
            </a:br>
            <a:r>
              <a:rPr lang="uk-UA" sz="4000" b="1" dirty="0" smtClean="0">
                <a:solidFill>
                  <a:srgbClr val="C00000"/>
                </a:solidFill>
                <a:latin typeface="Monotype Corsiva" pitchFamily="66" charset="0"/>
              </a:rPr>
              <a:t>патріотичного виховання </a:t>
            </a:r>
            <a:endParaRPr lang="ru-RU" sz="40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0945" y="1385458"/>
            <a:ext cx="11499275" cy="547254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1) Положення Конституції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України,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Закон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України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«Про освіту», «Про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дошкільну освіту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»;</a:t>
            </a: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) Наказ Міністерства освіти і науки України від 07.09.2000 №439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Про затвердження Рекомендацій щодо порядку використання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державної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символіки в навчальних закладах України»;</a:t>
            </a:r>
            <a:br>
              <a:rPr lang="uk-UA" dirty="0">
                <a:latin typeface="Times New Roman" pitchFamily="18" charset="0"/>
                <a:cs typeface="Times New Roman" pitchFamily="18" charset="0"/>
              </a:rPr>
            </a:b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) Наказ Міністерства освіти і науки України від 27.10.2014 №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1232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«Про затвердження плану заходів щодо посилення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національно-патріотичного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виховання дітей та учнівської молоді»</a:t>
            </a:r>
          </a:p>
          <a:p>
            <a:pPr marL="0" indent="0"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4)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Стратегія національно-патріотичного виховання дітей та молоді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2016-2020 роки (затверджена Указом Президента України від 13 жовтня 2015 року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№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580/2015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marL="0" indent="0"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5)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Концепція національно-патріотичного виховання дітей та молоді </a:t>
            </a: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затверджена наказом Міністерства освіти і науки України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від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16 червня 2015 року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№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641);</a:t>
            </a:r>
          </a:p>
          <a:p>
            <a:pPr marL="0" indent="0"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6)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Інструктивно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– методичні рекомендації «Про організацію </a:t>
            </a: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національно-патріотичного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виховання у дошкільних навчальних закладах» </a:t>
            </a: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від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25 липня 2016 року №1/9-396 та інших документів, </a:t>
            </a: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що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унормовують діяльність закладів освіти;</a:t>
            </a:r>
            <a:br>
              <a:rPr lang="uk-UA" dirty="0">
                <a:latin typeface="Times New Roman" pitchFamily="18" charset="0"/>
                <a:cs typeface="Times New Roman" pitchFamily="18" charset="0"/>
              </a:rPr>
            </a:br>
            <a:r>
              <a:rPr lang="uk-UA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dirty="0">
                <a:latin typeface="Times New Roman" pitchFamily="18" charset="0"/>
                <a:cs typeface="Times New Roman" pitchFamily="18" charset="0"/>
              </a:rPr>
            </a:b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975269" y="4682835"/>
            <a:ext cx="2071253" cy="2050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760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545" y="0"/>
            <a:ext cx="12330545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uk-UA" sz="4000" b="1" dirty="0" smtClean="0">
                <a:solidFill>
                  <a:srgbClr val="002060"/>
                </a:solidFill>
                <a:latin typeface="Monotype Corsiva" pitchFamily="66" charset="0"/>
              </a:rPr>
              <a:t>Основні завдання патріотичного виховання дошкільників</a:t>
            </a:r>
            <a:endParaRPr lang="ru-RU" sz="40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03564" y="637313"/>
            <a:ext cx="10042509" cy="599901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формування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любові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рідного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краю (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причетності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рідного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дому,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сім'ї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дитячого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садка,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міста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); </a:t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формування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духовно-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моральних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взаємин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; </a:t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формування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любові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до культурного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спадку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свого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народу; </a:t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виховання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любові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поваги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своїх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національних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особливостей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; </a:t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почуття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власної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гідності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представників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свого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народу; </a:t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толерантне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ставлення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представників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інших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національностей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однолітків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батьків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                 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сусідів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інших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людей.</a:t>
            </a:r>
          </a:p>
        </p:txBody>
      </p:sp>
    </p:spTree>
    <p:extLst>
      <p:ext uri="{BB962C8B-B14F-4D97-AF65-F5344CB8AC3E}">
        <p14:creationId xmlns:p14="http://schemas.microsoft.com/office/powerpoint/2010/main" val="1394627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err="1">
                <a:solidFill>
                  <a:srgbClr val="002060"/>
                </a:solidFill>
                <a:latin typeface="Monotype Corsiva" pitchFamily="66" charset="0"/>
              </a:rPr>
              <a:t>Патріотичне</a:t>
            </a:r>
            <a:r>
              <a:rPr lang="ru-RU" b="1" dirty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Monotype Corsiva" pitchFamily="66" charset="0"/>
              </a:rPr>
              <a:t>виховання</a:t>
            </a:r>
            <a:r>
              <a:rPr lang="ru-RU" b="1" dirty="0">
                <a:solidFill>
                  <a:srgbClr val="002060"/>
                </a:solidFill>
                <a:latin typeface="Monotype Corsiva" pitchFamily="66" charset="0"/>
              </a:rPr>
              <a:t> як </a:t>
            </a:r>
            <a:r>
              <a:rPr lang="ru-RU" b="1" dirty="0" err="1">
                <a:solidFill>
                  <a:srgbClr val="002060"/>
                </a:solidFill>
                <a:latin typeface="Monotype Corsiva" pitchFamily="66" charset="0"/>
              </a:rPr>
              <a:t>цілісна</a:t>
            </a:r>
            <a:r>
              <a:rPr lang="ru-RU" b="1" dirty="0">
                <a:solidFill>
                  <a:srgbClr val="002060"/>
                </a:solidFill>
                <a:latin typeface="Monotype Corsiva" pitchFamily="66" charset="0"/>
              </a:rPr>
              <a:t> система</a:t>
            </a:r>
            <a:r>
              <a:rPr lang="ru-RU" dirty="0">
                <a:solidFill>
                  <a:srgbClr val="002060"/>
                </a:solidFill>
                <a:latin typeface="Monotype Corsiva" pitchFamily="66" charset="0"/>
              </a:rPr>
              <a:t/>
            </a:r>
            <a:br>
              <a:rPr lang="ru-RU" dirty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b="1" dirty="0" err="1">
                <a:solidFill>
                  <a:srgbClr val="002060"/>
                </a:solidFill>
                <a:latin typeface="Monotype Corsiva" pitchFamily="66" charset="0"/>
              </a:rPr>
              <a:t>ґрунтується</a:t>
            </a:r>
            <a:r>
              <a:rPr lang="ru-RU" b="1" dirty="0">
                <a:solidFill>
                  <a:srgbClr val="002060"/>
                </a:solidFill>
                <a:latin typeface="Monotype Corsiva" pitchFamily="66" charset="0"/>
              </a:rPr>
              <a:t> на </a:t>
            </a:r>
            <a:r>
              <a:rPr lang="ru-RU" b="1" dirty="0" err="1">
                <a:solidFill>
                  <a:srgbClr val="002060"/>
                </a:solidFill>
                <a:latin typeface="Monotype Corsiva" pitchFamily="66" charset="0"/>
              </a:rPr>
              <a:t>фундаментальних</a:t>
            </a:r>
            <a:r>
              <a:rPr lang="ru-RU" b="1" dirty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Monotype Corsiva" pitchFamily="66" charset="0"/>
              </a:rPr>
              <a:t>принципах</a:t>
            </a:r>
            <a:r>
              <a:rPr lang="ru-RU" dirty="0">
                <a:solidFill>
                  <a:srgbClr val="002060"/>
                </a:solidFill>
                <a:latin typeface="Monotype Corsiva" pitchFamily="66" charset="0"/>
              </a:rPr>
              <a:t/>
            </a:r>
            <a:br>
              <a:rPr lang="ru-RU" dirty="0">
                <a:solidFill>
                  <a:srgbClr val="002060"/>
                </a:solidFill>
                <a:latin typeface="Monotype Corsiva" pitchFamily="66" charset="0"/>
              </a:rPr>
            </a:br>
            <a:endParaRPr lang="ru-RU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pic>
        <p:nvPicPr>
          <p:cNvPr id="4" name="Объект 3" descr="/Files/images/moya_stornka/risunok3.png"/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817417" y="1302328"/>
            <a:ext cx="6858000" cy="4729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1563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0"/>
            <a:ext cx="12191999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28356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Основні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напрями</a:t>
            </a:r>
            <a:r>
              <a:rPr lang="ru-RU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патріотичного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виховання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 descr="/Files/images/moya_stornka/risunok1.png"/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620985" y="1385454"/>
            <a:ext cx="7550727" cy="4281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31654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2" y="365129"/>
            <a:ext cx="8111836" cy="1325563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Методи</a:t>
            </a: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 </a:t>
            </a: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ru-RU" sz="36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роботи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патріотичного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виховання</a:t>
            </a:r>
            <a:r>
              <a:rPr lang="ru-RU" sz="36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" y="1274622"/>
            <a:ext cx="11353800" cy="5583381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Розповіді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вихователя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есіди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 </a:t>
            </a:r>
            <a:r>
              <a:rPr lang="ru-RU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цікавими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людьми;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·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Екскурсії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спостереження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дидактичні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сюжетно-</a:t>
            </a:r>
            <a:r>
              <a:rPr lang="ru-RU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рольові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ігри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·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Розгляд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ілюстративних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матеріалів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· </a:t>
            </a:r>
            <a:r>
              <a:rPr lang="ru-RU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Читання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інсценування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творів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художньої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літератури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· </a:t>
            </a:r>
            <a:r>
              <a:rPr lang="ru-RU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Слухання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народної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класичної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сучасної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музики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· </a:t>
            </a:r>
            <a:r>
              <a:rPr lang="ru-RU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Розглядання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творів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образотворчого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декоративно-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прикладного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мистецтва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· </a:t>
            </a:r>
            <a:r>
              <a:rPr lang="ru-RU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Розв'язування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проблемних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ситуацій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· </a:t>
            </a:r>
            <a:r>
              <a:rPr lang="ru-RU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Спільні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з родинами </a:t>
            </a:r>
            <a:r>
              <a:rPr lang="ru-RU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виховні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заходи;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· </a:t>
            </a:r>
            <a:r>
              <a:rPr lang="ru-RU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Виставки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конкурси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· Свята, </a:t>
            </a:r>
            <a:r>
              <a:rPr lang="ru-RU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розваги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2488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"/>
            <a:ext cx="12192000" cy="6857999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616075"/>
          </a:xfrm>
        </p:spPr>
        <p:txBody>
          <a:bodyPr>
            <a:normAutofit/>
          </a:bodyPr>
          <a:lstStyle/>
          <a:p>
            <a:pPr algn="ctr"/>
            <a:r>
              <a:rPr lang="uk-UA" dirty="0" smtClean="0"/>
              <a:t>          </a:t>
            </a:r>
            <a:r>
              <a:rPr lang="uk-UA" sz="4800" b="1" dirty="0" smtClean="0">
                <a:solidFill>
                  <a:srgbClr val="C00000"/>
                </a:solidFill>
                <a:latin typeface="Monotype Corsiva" pitchFamily="66" charset="0"/>
              </a:rPr>
              <a:t>Фото символіка СДНЗ № 20 «Посмішка»</a:t>
            </a:r>
            <a:endParaRPr lang="ru-RU" sz="48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49" y="1690255"/>
            <a:ext cx="3948545" cy="26185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4583" y="1371600"/>
            <a:ext cx="2729344" cy="28172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91"/>
          <a:stretch/>
        </p:blipFill>
        <p:spPr>
          <a:xfrm>
            <a:off x="4496189" y="2306782"/>
            <a:ext cx="3127027" cy="21959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1674" y="4188804"/>
            <a:ext cx="2452253" cy="26691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8072" y="4606637"/>
            <a:ext cx="2843602" cy="20227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308765"/>
            <a:ext cx="1849583" cy="244532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9784" y="4523509"/>
            <a:ext cx="1685059" cy="22305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64638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13855"/>
            <a:ext cx="12191999" cy="6858000"/>
          </a:xfr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521527" y="263235"/>
            <a:ext cx="8880764" cy="144087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3600" dirty="0" smtClean="0">
                <a:solidFill>
                  <a:schemeClr val="bg1"/>
                </a:solidFill>
                <a:latin typeface="Monotype Corsiva" pitchFamily="66" charset="0"/>
              </a:rPr>
              <a:t>Наповнюваність методичного кабінету</a:t>
            </a:r>
            <a:endParaRPr lang="ru-RU" sz="3600" dirty="0">
              <a:solidFill>
                <a:schemeClr val="bg1"/>
              </a:solidFill>
              <a:latin typeface="Monotype Corsiva" pitchFamily="66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30"/>
            <a:ext cx="10515600" cy="1498306"/>
          </a:xfrm>
        </p:spPr>
        <p:txBody>
          <a:bodyPr>
            <a:normAutofit/>
          </a:bodyPr>
          <a:lstStyle/>
          <a:p>
            <a:pPr algn="ctr"/>
            <a:r>
              <a:rPr lang="uk-UA" b="1" i="1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/>
            </a:r>
            <a:br>
              <a:rPr lang="uk-UA" b="1" i="1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</a:br>
            <a:endParaRPr lang="ru-RU" b="1" i="1" dirty="0">
              <a:solidFill>
                <a:schemeClr val="accent6">
                  <a:lumMod val="5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106" y="2407059"/>
            <a:ext cx="2938527" cy="3920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0942" y="2414321"/>
            <a:ext cx="2862695" cy="391280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86" b="16581"/>
          <a:stretch/>
        </p:blipFill>
        <p:spPr>
          <a:xfrm>
            <a:off x="3685309" y="2575457"/>
            <a:ext cx="4281055" cy="3061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416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1382" y="429491"/>
            <a:ext cx="9834695" cy="1170713"/>
          </a:xfrm>
        </p:spPr>
        <p:txBody>
          <a:bodyPr/>
          <a:lstStyle/>
          <a:p>
            <a:pPr algn="ctr"/>
            <a:r>
              <a:rPr lang="ru-RU" sz="4400" dirty="0" err="1" smtClean="0">
                <a:solidFill>
                  <a:srgbClr val="C00000"/>
                </a:solidFill>
                <a:latin typeface="Monotype Corsiva" pitchFamily="66" charset="0"/>
              </a:rPr>
              <a:t>Нац</a:t>
            </a:r>
            <a:r>
              <a:rPr lang="uk-UA" sz="4400" dirty="0" err="1" smtClean="0">
                <a:solidFill>
                  <a:srgbClr val="C00000"/>
                </a:solidFill>
                <a:latin typeface="Monotype Corsiva" pitchFamily="66" charset="0"/>
              </a:rPr>
              <a:t>іональні</a:t>
            </a:r>
            <a:r>
              <a:rPr lang="uk-UA" sz="4400" dirty="0" smtClean="0">
                <a:solidFill>
                  <a:srgbClr val="C00000"/>
                </a:solidFill>
                <a:latin typeface="Monotype Corsiva" pitchFamily="66" charset="0"/>
              </a:rPr>
              <a:t> куточки груп </a:t>
            </a:r>
            <a:endParaRPr lang="ru-RU" sz="4400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24" r="4364"/>
          <a:stretch/>
        </p:blipFill>
        <p:spPr>
          <a:xfrm>
            <a:off x="374072" y="1801091"/>
            <a:ext cx="3643745" cy="3810000"/>
          </a:xfrm>
        </p:spPr>
      </p:pic>
      <p:sp>
        <p:nvSpPr>
          <p:cNvPr id="5" name="Прямоугольник 4"/>
          <p:cNvSpPr/>
          <p:nvPr/>
        </p:nvSpPr>
        <p:spPr>
          <a:xfrm>
            <a:off x="346363" y="5777345"/>
            <a:ext cx="3699164" cy="8589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i="1" dirty="0" smtClean="0">
                <a:solidFill>
                  <a:srgbClr val="C00000"/>
                </a:solidFill>
                <a:latin typeface="Monotype Corsiva" pitchFamily="66" charset="0"/>
              </a:rPr>
              <a:t>Група №1 «Перлинка»</a:t>
            </a:r>
            <a:endParaRPr lang="ru-RU" sz="3200" i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083627" y="2019302"/>
            <a:ext cx="3754584" cy="3428998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246420" y="5777345"/>
            <a:ext cx="3428998" cy="8589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>
                <a:solidFill>
                  <a:srgbClr val="C00000"/>
                </a:solidFill>
                <a:latin typeface="Monotype Corsiva" pitchFamily="66" charset="0"/>
              </a:rPr>
              <a:t>Група №2 «Сонечко»</a:t>
            </a:r>
            <a:endParaRPr lang="ru-RU" sz="3200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3236" y="1856509"/>
            <a:ext cx="4197927" cy="3754584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7994073" y="5777345"/>
            <a:ext cx="4087090" cy="8589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>
                <a:solidFill>
                  <a:srgbClr val="C00000"/>
                </a:solidFill>
                <a:latin typeface="Monotype Corsiva" pitchFamily="66" charset="0"/>
              </a:rPr>
              <a:t>Група №3 «Росток»</a:t>
            </a:r>
            <a:endParaRPr lang="ru-RU" sz="3200" dirty="0">
              <a:solidFill>
                <a:srgbClr val="C00000"/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3876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31" r="20516" b="12623"/>
          <a:stretch/>
        </p:blipFill>
        <p:spPr>
          <a:xfrm>
            <a:off x="0" y="0"/>
            <a:ext cx="3477491" cy="4946073"/>
          </a:xfrm>
        </p:spPr>
      </p:pic>
      <p:sp>
        <p:nvSpPr>
          <p:cNvPr id="5" name="Прямоугольник 4"/>
          <p:cNvSpPr/>
          <p:nvPr/>
        </p:nvSpPr>
        <p:spPr>
          <a:xfrm>
            <a:off x="96982" y="5846619"/>
            <a:ext cx="3422072" cy="9005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>
                <a:solidFill>
                  <a:srgbClr val="C00000"/>
                </a:solidFill>
                <a:latin typeface="Monotype Corsiva" pitchFamily="66" charset="0"/>
              </a:rPr>
              <a:t>Група №4 «Джерельце»</a:t>
            </a:r>
            <a:endParaRPr lang="ru-RU" sz="3200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85" t="11313" r="13906" b="19798"/>
          <a:stretch/>
        </p:blipFill>
        <p:spPr>
          <a:xfrm>
            <a:off x="3754582" y="34637"/>
            <a:ext cx="2050474" cy="315190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06" r="6061"/>
          <a:stretch/>
        </p:blipFill>
        <p:spPr>
          <a:xfrm>
            <a:off x="5805056" y="34637"/>
            <a:ext cx="2286001" cy="315190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4581" y="3186545"/>
            <a:ext cx="4336475" cy="2604655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3754582" y="5915891"/>
            <a:ext cx="4336474" cy="8312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>
                <a:solidFill>
                  <a:srgbClr val="C00000"/>
                </a:solidFill>
                <a:latin typeface="Monotype Corsiva" pitchFamily="66" charset="0"/>
              </a:rPr>
              <a:t>Група №5 «Барвінок»</a:t>
            </a:r>
            <a:endParaRPr lang="ru-RU" sz="3200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12" r="25454" b="20808"/>
          <a:stretch/>
        </p:blipFill>
        <p:spPr>
          <a:xfrm>
            <a:off x="8271166" y="34637"/>
            <a:ext cx="3920834" cy="4994563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8465127" y="5915891"/>
            <a:ext cx="3477491" cy="8312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>
                <a:solidFill>
                  <a:srgbClr val="C00000"/>
                </a:solidFill>
                <a:latin typeface="Monotype Corsiva" pitchFamily="66" charset="0"/>
              </a:rPr>
              <a:t>Група №6 «Буратіно»</a:t>
            </a:r>
            <a:endParaRPr lang="ru-RU" sz="3200" dirty="0">
              <a:solidFill>
                <a:srgbClr val="C00000"/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2570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8" t="16956" b="15016"/>
          <a:stretch/>
        </p:blipFill>
        <p:spPr>
          <a:xfrm>
            <a:off x="498765" y="-24244"/>
            <a:ext cx="4294908" cy="2396836"/>
          </a:xfrm>
        </p:spPr>
      </p:pic>
      <p:sp>
        <p:nvSpPr>
          <p:cNvPr id="5" name="Прямоугольник 4"/>
          <p:cNvSpPr/>
          <p:nvPr/>
        </p:nvSpPr>
        <p:spPr>
          <a:xfrm>
            <a:off x="568036" y="2389910"/>
            <a:ext cx="4239491" cy="5403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>
                <a:solidFill>
                  <a:srgbClr val="C00000"/>
                </a:solidFill>
                <a:latin typeface="Monotype Corsiva" pitchFamily="66" charset="0"/>
              </a:rPr>
              <a:t>Група №7 «Дзвіночок»</a:t>
            </a:r>
            <a:endParaRPr lang="ru-RU" sz="3200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01"/>
          <a:stretch/>
        </p:blipFill>
        <p:spPr>
          <a:xfrm rot="5400000">
            <a:off x="4620491" y="533403"/>
            <a:ext cx="4239488" cy="317269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153890" y="4447309"/>
            <a:ext cx="3172691" cy="8035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>
                <a:solidFill>
                  <a:srgbClr val="C00000"/>
                </a:solidFill>
                <a:latin typeface="Monotype Corsiva" pitchFamily="66" charset="0"/>
              </a:rPr>
              <a:t>Група №8 «Зірочка»</a:t>
            </a:r>
            <a:endParaRPr lang="ru-RU" sz="3200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328317" y="514354"/>
            <a:ext cx="4263736" cy="318654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8866915" y="4447310"/>
            <a:ext cx="3186540" cy="8035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>
                <a:solidFill>
                  <a:srgbClr val="C00000"/>
                </a:solidFill>
                <a:latin typeface="Monotype Corsiva" pitchFamily="66" charset="0"/>
              </a:rPr>
              <a:t>Група №9 «Розумники»</a:t>
            </a:r>
            <a:endParaRPr lang="ru-RU" sz="3200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3" t="4242" r="7172"/>
          <a:stretch/>
        </p:blipFill>
        <p:spPr>
          <a:xfrm>
            <a:off x="568037" y="3228109"/>
            <a:ext cx="3754582" cy="3629891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4322619" y="6026727"/>
            <a:ext cx="3048000" cy="8451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>
                <a:solidFill>
                  <a:srgbClr val="C00000"/>
                </a:solidFill>
                <a:latin typeface="Monotype Corsiva" pitchFamily="66" charset="0"/>
              </a:rPr>
              <a:t>Група №10 «Всезнайки»</a:t>
            </a:r>
            <a:endParaRPr lang="ru-RU" sz="3200" dirty="0">
              <a:solidFill>
                <a:srgbClr val="C00000"/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0369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483" y="4"/>
            <a:ext cx="10515600" cy="1325563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Робота </a:t>
            </a:r>
            <a:r>
              <a:rPr lang="ru-RU" sz="4000" dirty="0" err="1" smtClean="0">
                <a:latin typeface="Monotype Corsiva" pitchFamily="66" charset="0"/>
              </a:rPr>
              <a:t>виховател</a:t>
            </a:r>
            <a:r>
              <a:rPr lang="uk-UA" sz="4000" dirty="0" err="1" smtClean="0">
                <a:latin typeface="Monotype Corsiva" pitchFamily="66" charset="0"/>
              </a:rPr>
              <a:t>ів</a:t>
            </a:r>
            <a:r>
              <a:rPr lang="uk-UA" sz="4000" dirty="0" smtClean="0">
                <a:latin typeface="Monotype Corsiva" pitchFamily="66" charset="0"/>
              </a:rPr>
              <a:t> з дітьми </a:t>
            </a:r>
            <a:endParaRPr lang="ru-RU" sz="4000" dirty="0">
              <a:latin typeface="Monotype Corsiva" pitchFamily="66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6839" y="1364674"/>
            <a:ext cx="4382655" cy="2507672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482" y="1427019"/>
            <a:ext cx="3859392" cy="238298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175" y="4211782"/>
            <a:ext cx="4372006" cy="26462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6035" y="3920836"/>
            <a:ext cx="4170219" cy="2770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070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8582" y="-1"/>
            <a:ext cx="3588327" cy="3075709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189" y="1"/>
            <a:ext cx="4073236" cy="307570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297" y="4017816"/>
            <a:ext cx="3477491" cy="250767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4182" y="4091769"/>
            <a:ext cx="3509819" cy="243372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095"/>
          <a:stretch/>
        </p:blipFill>
        <p:spPr>
          <a:xfrm>
            <a:off x="201897" y="0"/>
            <a:ext cx="3336932" cy="421870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40" t="50000" r="16159" b="4494"/>
          <a:stretch/>
        </p:blipFill>
        <p:spPr>
          <a:xfrm>
            <a:off x="201897" y="4350327"/>
            <a:ext cx="2679848" cy="23829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54776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5926" y="152401"/>
            <a:ext cx="9500151" cy="748144"/>
          </a:xfrm>
        </p:spPr>
        <p:txBody>
          <a:bodyPr/>
          <a:lstStyle/>
          <a:p>
            <a:pPr algn="ctr"/>
            <a:r>
              <a:rPr lang="uk-UA" sz="3600" dirty="0" smtClean="0">
                <a:solidFill>
                  <a:srgbClr val="002060"/>
                </a:solidFill>
                <a:latin typeface="Monotype Corsiva" pitchFamily="66" charset="0"/>
              </a:rPr>
              <a:t>Проведення календарно – обрядових свят – добра традиція в дитячому садку </a:t>
            </a:r>
            <a:endParaRPr lang="ru-RU" sz="3600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693" y="1094508"/>
            <a:ext cx="3602471" cy="245225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6619" y="1108364"/>
            <a:ext cx="4502727" cy="254923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2145" y="4031673"/>
            <a:ext cx="3893128" cy="254923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165" y="3905138"/>
            <a:ext cx="3893126" cy="2675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616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2118" y="0"/>
            <a:ext cx="2986645" cy="2964871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4540" y="96980"/>
            <a:ext cx="2072987" cy="286789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" y="3463636"/>
            <a:ext cx="3640280" cy="302029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0654" y="20777"/>
            <a:ext cx="2956213" cy="294409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46" y="96980"/>
            <a:ext cx="2150919" cy="286789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1" t="2020" r="18530" b="63636"/>
          <a:stretch/>
        </p:blipFill>
        <p:spPr>
          <a:xfrm>
            <a:off x="7927396" y="3699162"/>
            <a:ext cx="3394363" cy="235527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48" t="6465" r="11066" b="60606"/>
          <a:stretch/>
        </p:blipFill>
        <p:spPr>
          <a:xfrm>
            <a:off x="4262868" y="3699162"/>
            <a:ext cx="3422072" cy="2521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568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6473" y="193965"/>
            <a:ext cx="10319605" cy="1406240"/>
          </a:xfrm>
        </p:spPr>
        <p:txBody>
          <a:bodyPr/>
          <a:lstStyle/>
          <a:p>
            <a:pPr algn="ctr"/>
            <a:r>
              <a:rPr lang="uk-UA" sz="4000" dirty="0" smtClean="0">
                <a:solidFill>
                  <a:srgbClr val="002060"/>
                </a:solidFill>
                <a:latin typeface="Monotype Corsiva" pitchFamily="66" charset="0"/>
              </a:rPr>
              <a:t>Із задоволенням батьки і діти беруть участь у постійно діючих виставках малюнків на патріотичну тематику</a:t>
            </a:r>
            <a:endParaRPr lang="ru-RU" sz="4000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36" y="1828799"/>
            <a:ext cx="3039666" cy="2327565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781" y="1828799"/>
            <a:ext cx="3671455" cy="250767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73" r="3577" b="7547"/>
          <a:stretch/>
        </p:blipFill>
        <p:spPr>
          <a:xfrm>
            <a:off x="7640780" y="4488873"/>
            <a:ext cx="3671455" cy="220287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49"/>
          <a:stretch/>
        </p:blipFill>
        <p:spPr>
          <a:xfrm>
            <a:off x="3768436" y="4488873"/>
            <a:ext cx="3200402" cy="220287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36" y="4488873"/>
            <a:ext cx="2964874" cy="220287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8436" y="1828799"/>
            <a:ext cx="3020291" cy="2507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425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sz="4000" dirty="0" smtClean="0">
                <a:solidFill>
                  <a:srgbClr val="C00000"/>
                </a:solidFill>
                <a:latin typeface="Monotype Corsiva" pitchFamily="66" charset="0"/>
              </a:rPr>
              <a:t>Участь дітей гуртка «Музичні візерунки» у фестивалі </a:t>
            </a:r>
            <a:br>
              <a:rPr lang="uk-UA" sz="4000" dirty="0" smtClean="0">
                <a:solidFill>
                  <a:srgbClr val="C00000"/>
                </a:solidFill>
                <a:latin typeface="Monotype Corsiva" pitchFamily="66" charset="0"/>
              </a:rPr>
            </a:br>
            <a:r>
              <a:rPr lang="uk-UA" sz="4000" dirty="0" smtClean="0">
                <a:solidFill>
                  <a:srgbClr val="C00000"/>
                </a:solidFill>
                <a:latin typeface="Monotype Corsiva" pitchFamily="66" charset="0"/>
              </a:rPr>
              <a:t>«Україна – рідний край!»</a:t>
            </a:r>
            <a:endParaRPr lang="ru-RU" sz="4000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65565">
            <a:off x="424060" y="3507267"/>
            <a:ext cx="3954609" cy="28282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7236" y="2479962"/>
            <a:ext cx="3380509" cy="33458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32532">
            <a:off x="7817530" y="3424817"/>
            <a:ext cx="3910391" cy="29634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63" y="1233043"/>
            <a:ext cx="2286000" cy="15525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7236" y="1231253"/>
            <a:ext cx="2472170" cy="17829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78053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8545" y="59096"/>
            <a:ext cx="4613564" cy="2454637"/>
          </a:xfrm>
        </p:spPr>
        <p:txBody>
          <a:bodyPr/>
          <a:lstStyle/>
          <a:p>
            <a:pPr algn="ctr"/>
            <a:r>
              <a:rPr lang="uk-UA" sz="5400" dirty="0" smtClean="0">
                <a:latin typeface="Monotype Corsiva" pitchFamily="66" charset="0"/>
              </a:rPr>
              <a:t>Робота з вихователями           </a:t>
            </a:r>
            <a:endParaRPr lang="ru-RU" sz="5400" dirty="0">
              <a:latin typeface="Monotype Corsiva" pitchFamily="66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72817"/>
            <a:ext cx="2865528" cy="257894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16" y="2912249"/>
            <a:ext cx="2992584" cy="225622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5713" y="2912249"/>
            <a:ext cx="2594242" cy="251459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-1" y="5458692"/>
            <a:ext cx="5669955" cy="13993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dirty="0" smtClean="0">
                <a:solidFill>
                  <a:schemeClr val="tx1"/>
                </a:solidFill>
                <a:latin typeface="Monotype Corsiva" pitchFamily="66" charset="0"/>
              </a:rPr>
              <a:t>Майстер </a:t>
            </a:r>
            <a:r>
              <a:rPr lang="uk-UA" sz="3600" dirty="0" err="1" smtClean="0">
                <a:solidFill>
                  <a:schemeClr val="tx1"/>
                </a:solidFill>
                <a:latin typeface="Monotype Corsiva" pitchFamily="66" charset="0"/>
              </a:rPr>
              <a:t>–клас</a:t>
            </a:r>
            <a:r>
              <a:rPr lang="uk-UA" sz="3600" dirty="0" smtClean="0">
                <a:solidFill>
                  <a:schemeClr val="tx1"/>
                </a:solidFill>
                <a:latin typeface="Monotype Corsiva" pitchFamily="66" charset="0"/>
              </a:rPr>
              <a:t> «Вишивка картин бісером»</a:t>
            </a:r>
            <a:endParaRPr lang="ru-RU" sz="3600" dirty="0">
              <a:solidFill>
                <a:schemeClr val="tx1"/>
              </a:solidFill>
              <a:latin typeface="Monotype Corsiva" pitchFamily="66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398" y="2912249"/>
            <a:ext cx="2951018" cy="3765642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9199415" y="5168472"/>
            <a:ext cx="2992585" cy="16895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>
                <a:latin typeface="Monotype Corsiva" pitchFamily="66" charset="0"/>
              </a:rPr>
              <a:t>Майстер-клас «Виготовлення оберегу»</a:t>
            </a:r>
            <a:endParaRPr lang="ru-RU" sz="3200" dirty="0">
              <a:latin typeface="Monotype Corsiva" pitchFamily="66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91" b="16887"/>
          <a:stretch/>
        </p:blipFill>
        <p:spPr>
          <a:xfrm>
            <a:off x="7751615" y="0"/>
            <a:ext cx="2895601" cy="225655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4543" y="0"/>
            <a:ext cx="2567710" cy="2256559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4917777" y="2256559"/>
            <a:ext cx="5729439" cy="5143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>
                <a:latin typeface="Monotype Corsiva" pitchFamily="66" charset="0"/>
              </a:rPr>
              <a:t>Ділова гра «Я люблю Україну!»</a:t>
            </a:r>
            <a:endParaRPr lang="ru-RU" sz="2800" dirty="0"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6788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4"/>
            <a:ext cx="12192000" cy="455814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Monotype Corsiva" pitchFamily="66" charset="0"/>
              </a:rPr>
              <a:t/>
            </a:r>
            <a:br>
              <a:rPr lang="ru-RU" sz="4000" b="1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4000" b="1" dirty="0">
                <a:solidFill>
                  <a:srgbClr val="FF0000"/>
                </a:solidFill>
                <a:latin typeface="Monotype Corsiva" pitchFamily="66" charset="0"/>
              </a:rPr>
              <a:t/>
            </a:r>
            <a:br>
              <a:rPr lang="ru-RU" sz="4000" b="1" dirty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4000" b="1" dirty="0" smtClean="0">
                <a:solidFill>
                  <a:srgbClr val="FF0000"/>
                </a:solidFill>
                <a:latin typeface="Monotype Corsiva" pitchFamily="66" charset="0"/>
              </a:rPr>
              <a:t/>
            </a:r>
            <a:br>
              <a:rPr lang="ru-RU" sz="4000" b="1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4000" b="1" dirty="0">
                <a:solidFill>
                  <a:srgbClr val="FF0000"/>
                </a:solidFill>
                <a:latin typeface="Monotype Corsiva" pitchFamily="66" charset="0"/>
              </a:rPr>
              <a:t/>
            </a:r>
            <a:br>
              <a:rPr lang="ru-RU" sz="4000" b="1" dirty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4000" b="1" dirty="0" smtClean="0">
                <a:solidFill>
                  <a:srgbClr val="FF0000"/>
                </a:solidFill>
                <a:latin typeface="Monotype Corsiva" pitchFamily="66" charset="0"/>
              </a:rPr>
              <a:t/>
            </a:r>
            <a:br>
              <a:rPr lang="ru-RU" sz="4000" b="1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4000" b="1" dirty="0" smtClean="0">
                <a:solidFill>
                  <a:srgbClr val="FF0000"/>
                </a:solidFill>
                <a:latin typeface="Monotype Corsiva" pitchFamily="66" charset="0"/>
              </a:rPr>
              <a:t>Напрямки </a:t>
            </a:r>
            <a:r>
              <a:rPr lang="ru-RU" sz="4000" b="1" dirty="0" err="1">
                <a:solidFill>
                  <a:srgbClr val="FF0000"/>
                </a:solidFill>
                <a:latin typeface="Monotype Corsiva" pitchFamily="66" charset="0"/>
              </a:rPr>
              <a:t>роботи</a:t>
            </a:r>
            <a:r>
              <a:rPr lang="ru-RU" sz="4000" b="1" dirty="0">
                <a:solidFill>
                  <a:srgbClr val="FF0000"/>
                </a:solidFill>
                <a:latin typeface="Monotype Corsiva" pitchFamily="66" charset="0"/>
              </a:rPr>
              <a:t> з батьками</a:t>
            </a:r>
            <a:r>
              <a:rPr lang="ru-RU" sz="4000" dirty="0">
                <a:solidFill>
                  <a:srgbClr val="FF0000"/>
                </a:solidFill>
                <a:latin typeface="Monotype Corsiva" pitchFamily="66" charset="0"/>
              </a:rPr>
              <a:t/>
            </a:r>
            <a:br>
              <a:rPr lang="ru-RU" sz="4000" dirty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4000" b="1" dirty="0">
                <a:solidFill>
                  <a:srgbClr val="FF0000"/>
                </a:solidFill>
                <a:latin typeface="Monotype Corsiva" pitchFamily="66" charset="0"/>
              </a:rPr>
              <a:t>з </a:t>
            </a:r>
            <a:r>
              <a:rPr lang="ru-RU" sz="4000" b="1" dirty="0" err="1">
                <a:solidFill>
                  <a:srgbClr val="FF0000"/>
                </a:solidFill>
                <a:latin typeface="Monotype Corsiva" pitchFamily="66" charset="0"/>
              </a:rPr>
              <a:t>питань</a:t>
            </a:r>
            <a:r>
              <a:rPr lang="ru-RU" sz="4000" b="1" dirty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ru-RU" sz="4000" b="1" dirty="0" err="1">
                <a:solidFill>
                  <a:srgbClr val="FF0000"/>
                </a:solidFill>
                <a:latin typeface="Monotype Corsiva" pitchFamily="66" charset="0"/>
              </a:rPr>
              <a:t>патріотичного</a:t>
            </a:r>
            <a:r>
              <a:rPr lang="ru-RU" sz="4000" b="1" dirty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ru-RU" sz="4000" b="1" dirty="0" err="1">
                <a:solidFill>
                  <a:srgbClr val="FF0000"/>
                </a:solidFill>
                <a:latin typeface="Monotype Corsiva" pitchFamily="66" charset="0"/>
              </a:rPr>
              <a:t>виховання</a:t>
            </a:r>
            <a:r>
              <a:rPr lang="ru-RU" sz="4000" b="1" dirty="0">
                <a:solidFill>
                  <a:srgbClr val="FF0000"/>
                </a:solidFill>
                <a:latin typeface="Monotype Corsiva" pitchFamily="66" charset="0"/>
              </a:rPr>
              <a:t> :</a:t>
            </a:r>
            <a:r>
              <a:rPr lang="ru-RU" sz="4000" dirty="0">
                <a:solidFill>
                  <a:srgbClr val="FF0000"/>
                </a:solidFill>
                <a:latin typeface="Monotype Corsiva" pitchFamily="66" charset="0"/>
              </a:rPr>
              <a:t/>
            </a:r>
            <a:br>
              <a:rPr lang="ru-RU" sz="4000" dirty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ознайомлення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батьків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роботою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 smtClean="0">
                <a:latin typeface="Times New Roman" pitchFamily="18" charset="0"/>
                <a:cs typeface="Times New Roman" pitchFamily="18" charset="0"/>
              </a:rPr>
              <a:t>дошкільного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 smtClean="0">
                <a:latin typeface="Times New Roman" pitchFamily="18" charset="0"/>
                <a:cs typeface="Times New Roman" pitchFamily="18" charset="0"/>
              </a:rPr>
              <a:t>навчального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закладу;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dirty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залучення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батьків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співпраці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стимулювання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їхньої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активної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 smtClean="0">
                <a:latin typeface="Times New Roman" pitchFamily="18" charset="0"/>
                <a:cs typeface="Times New Roman" pitchFamily="18" charset="0"/>
              </a:rPr>
              <a:t>участі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;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dirty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організація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різноманітних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заходів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участю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 smtClean="0">
                <a:latin typeface="Times New Roman" pitchFamily="18" charset="0"/>
                <a:cs typeface="Times New Roman" pitchFamily="18" charset="0"/>
              </a:rPr>
              <a:t>батьків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5636" y="3735803"/>
            <a:ext cx="3920837" cy="3049458"/>
          </a:xfrm>
        </p:spPr>
      </p:pic>
      <p:sp>
        <p:nvSpPr>
          <p:cNvPr id="4" name="Прямоугольник 3"/>
          <p:cNvSpPr/>
          <p:nvPr/>
        </p:nvSpPr>
        <p:spPr>
          <a:xfrm>
            <a:off x="3048001" y="2812473"/>
            <a:ext cx="371301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</a:t>
            </a:r>
          </a:p>
          <a:p>
            <a:r>
              <a:rPr lang="ru-RU" dirty="0"/>
              <a:t> </a:t>
            </a:r>
          </a:p>
          <a:p>
            <a:r>
              <a:rPr lang="uk-UA" dirty="0"/>
              <a:t> 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6584" y="3735803"/>
            <a:ext cx="3699163" cy="304945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44" y="3735807"/>
            <a:ext cx="3976256" cy="3049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040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666526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>
                <a:solidFill>
                  <a:srgbClr val="00B0F0"/>
                </a:solidFill>
                <a:latin typeface="Monotype Corsiva" pitchFamily="66" charset="0"/>
              </a:rPr>
              <a:t>Колектив СДНЗ </a:t>
            </a:r>
            <a:r>
              <a:rPr lang="uk-UA" dirty="0" smtClean="0">
                <a:solidFill>
                  <a:srgbClr val="00B0F0"/>
                </a:solidFill>
                <a:latin typeface="Monotype Corsiva" pitchFamily="66" charset="0"/>
              </a:rPr>
              <a:t>№20 «Посмішка» </a:t>
            </a:r>
            <a:r>
              <a:rPr lang="uk-UA" dirty="0" smtClean="0">
                <a:solidFill>
                  <a:srgbClr val="00B0F0"/>
                </a:solidFill>
                <a:latin typeface="Monotype Corsiva" pitchFamily="66" charset="0"/>
              </a:rPr>
              <a:t>постійно приймає участь у волонтерських проектах </a:t>
            </a:r>
            <a:r>
              <a:rPr lang="uk-UA" dirty="0" smtClean="0">
                <a:solidFill>
                  <a:srgbClr val="00B0F0"/>
                </a:solidFill>
                <a:latin typeface="Monotype Corsiva" pitchFamily="66" charset="0"/>
              </a:rPr>
              <a:t>для учасників </a:t>
            </a:r>
            <a:br>
              <a:rPr lang="uk-UA" dirty="0" smtClean="0">
                <a:solidFill>
                  <a:srgbClr val="00B0F0"/>
                </a:solidFill>
                <a:latin typeface="Monotype Corsiva" pitchFamily="66" charset="0"/>
              </a:rPr>
            </a:br>
            <a:r>
              <a:rPr lang="uk-UA" dirty="0" smtClean="0">
                <a:solidFill>
                  <a:srgbClr val="00B0F0"/>
                </a:solidFill>
                <a:latin typeface="Monotype Corsiva" pitchFamily="66" charset="0"/>
              </a:rPr>
              <a:t>зони АТО</a:t>
            </a:r>
            <a:endParaRPr lang="ru-RU" dirty="0">
              <a:solidFill>
                <a:srgbClr val="00B0F0"/>
              </a:solidFill>
              <a:latin typeface="Monotype Corsiva" pitchFamily="66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275" y="1835433"/>
            <a:ext cx="4197927" cy="4745479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606833" y="831272"/>
            <a:ext cx="48496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236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4"/>
            <a:ext cx="12191999" cy="6857999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9491" y="0"/>
            <a:ext cx="11319164" cy="6761018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600" b="1" dirty="0" err="1">
                <a:solidFill>
                  <a:srgbClr val="FF0000"/>
                </a:solidFill>
                <a:latin typeface="Monotype Corsiva" pitchFamily="66" charset="0"/>
              </a:rPr>
              <a:t>Наші</a:t>
            </a:r>
            <a:r>
              <a:rPr lang="ru-RU" sz="3600" b="1" dirty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ru-RU" sz="3600" b="1" dirty="0" err="1">
                <a:solidFill>
                  <a:srgbClr val="FF0000"/>
                </a:solidFill>
                <a:latin typeface="Monotype Corsiva" pitchFamily="66" charset="0"/>
              </a:rPr>
              <a:t>діти</a:t>
            </a:r>
            <a:r>
              <a:rPr lang="ru-RU" sz="3600" b="1" dirty="0">
                <a:solidFill>
                  <a:srgbClr val="FF0000"/>
                </a:solidFill>
                <a:latin typeface="Monotype Corsiva" pitchFamily="66" charset="0"/>
              </a:rPr>
              <a:t> - зерна </a:t>
            </a:r>
            <a:r>
              <a:rPr lang="ru-RU" sz="3600" b="1" dirty="0" err="1">
                <a:solidFill>
                  <a:srgbClr val="FF0000"/>
                </a:solidFill>
                <a:latin typeface="Monotype Corsiva" pitchFamily="66" charset="0"/>
              </a:rPr>
              <a:t>нації.Щоб</a:t>
            </a:r>
            <a:r>
              <a:rPr lang="ru-RU" sz="3600" b="1" dirty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ru-RU" sz="3600" b="1" dirty="0" err="1" smtClean="0">
                <a:solidFill>
                  <a:srgbClr val="FF0000"/>
                </a:solidFill>
                <a:latin typeface="Monotype Corsiva" pitchFamily="66" charset="0"/>
              </a:rPr>
              <a:t>кожен</a:t>
            </a:r>
            <a:r>
              <a:rPr lang="ru-RU" sz="3600" b="1" dirty="0" smtClean="0">
                <a:solidFill>
                  <a:srgbClr val="FF0000"/>
                </a:solidFill>
                <a:latin typeface="Monotype Corsiva" pitchFamily="66" charset="0"/>
              </a:rPr>
              <a:t/>
            </a:r>
            <a:br>
              <a:rPr lang="ru-RU" sz="3600" b="1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3600" b="1" dirty="0" err="1" smtClean="0">
                <a:solidFill>
                  <a:srgbClr val="FF0000"/>
                </a:solidFill>
                <a:latin typeface="Monotype Corsiva" pitchFamily="66" charset="0"/>
              </a:rPr>
              <a:t>дошколярик</a:t>
            </a:r>
            <a:r>
              <a:rPr lang="ru-RU" sz="3600" b="1" dirty="0" smtClean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ru-RU" sz="3600" b="1" dirty="0">
                <a:solidFill>
                  <a:srgbClr val="FF0000"/>
                </a:solidFill>
                <a:latin typeface="Monotype Corsiva" pitchFamily="66" charset="0"/>
              </a:rPr>
              <a:t>став </a:t>
            </a:r>
            <a:r>
              <a:rPr lang="ru-RU" sz="3600" b="1" dirty="0" err="1">
                <a:solidFill>
                  <a:srgbClr val="FF0000"/>
                </a:solidFill>
                <a:latin typeface="Monotype Corsiva" pitchFamily="66" charset="0"/>
              </a:rPr>
              <a:t>відбірним</a:t>
            </a:r>
            <a:r>
              <a:rPr lang="ru-RU" sz="3600" b="1" dirty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ru-RU" sz="3600" b="1" dirty="0" err="1">
                <a:solidFill>
                  <a:srgbClr val="FF0000"/>
                </a:solidFill>
                <a:latin typeface="Monotype Corsiva" pitchFamily="66" charset="0"/>
              </a:rPr>
              <a:t>зернятком</a:t>
            </a:r>
            <a:r>
              <a:rPr lang="ru-RU" sz="3600" b="1" dirty="0">
                <a:solidFill>
                  <a:srgbClr val="FF0000"/>
                </a:solidFill>
                <a:latin typeface="Monotype Corsiva" pitchFamily="66" charset="0"/>
              </a:rPr>
              <a:t> і </a:t>
            </a:r>
            <a:r>
              <a:rPr lang="ru-RU" sz="3600" b="1" dirty="0" err="1">
                <a:solidFill>
                  <a:srgbClr val="FF0000"/>
                </a:solidFill>
                <a:latin typeface="Monotype Corsiva" pitchFamily="66" charset="0"/>
              </a:rPr>
              <a:t>виріс</a:t>
            </a:r>
            <a:r>
              <a:rPr lang="ru-RU" sz="3600" b="1" dirty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ru-RU" sz="3600" b="1" dirty="0" smtClean="0">
                <a:solidFill>
                  <a:srgbClr val="FF0000"/>
                </a:solidFill>
                <a:latin typeface="Monotype Corsiva" pitchFamily="66" charset="0"/>
              </a:rPr>
              <a:t/>
            </a:r>
            <a:br>
              <a:rPr lang="ru-RU" sz="3600" b="1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3600" b="1" dirty="0" err="1" smtClean="0">
                <a:solidFill>
                  <a:srgbClr val="FF0000"/>
                </a:solidFill>
                <a:latin typeface="Monotype Corsiva" pitchFamily="66" charset="0"/>
              </a:rPr>
              <a:t>гармонійною</a:t>
            </a:r>
            <a:r>
              <a:rPr lang="ru-RU" sz="3600" b="1" dirty="0" smtClean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ru-RU" sz="3600" b="1" dirty="0" err="1" smtClean="0">
                <a:solidFill>
                  <a:srgbClr val="FF0000"/>
                </a:solidFill>
                <a:latin typeface="Monotype Corsiva" pitchFamily="66" charset="0"/>
              </a:rPr>
              <a:t>особистістю</a:t>
            </a:r>
            <a:r>
              <a:rPr lang="ru-RU" sz="3600" b="1" dirty="0" smtClean="0">
                <a:solidFill>
                  <a:srgbClr val="FF0000"/>
                </a:solidFill>
                <a:latin typeface="Monotype Corsiva" pitchFamily="66" charset="0"/>
              </a:rPr>
              <a:t>, </a:t>
            </a:r>
            <a:r>
              <a:rPr lang="ru-RU" sz="3600" b="1" dirty="0" err="1" smtClean="0">
                <a:solidFill>
                  <a:srgbClr val="FF0000"/>
                </a:solidFill>
                <a:latin typeface="Monotype Corsiva" pitchFamily="66" charset="0"/>
              </a:rPr>
              <a:t>схожою</a:t>
            </a:r>
            <a:r>
              <a:rPr lang="ru-RU" sz="3600" b="1" dirty="0" smtClean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ru-RU" sz="3600" b="1" dirty="0">
                <a:solidFill>
                  <a:srgbClr val="FF0000"/>
                </a:solidFill>
                <a:latin typeface="Monotype Corsiva" pitchFamily="66" charset="0"/>
              </a:rPr>
              <a:t>на </a:t>
            </a:r>
            <a:r>
              <a:rPr lang="ru-RU" sz="3600" b="1" dirty="0" err="1">
                <a:solidFill>
                  <a:srgbClr val="FF0000"/>
                </a:solidFill>
                <a:latin typeface="Monotype Corsiva" pitchFamily="66" charset="0"/>
              </a:rPr>
              <a:t>дозрілий</a:t>
            </a:r>
            <a:r>
              <a:rPr lang="ru-RU" sz="3600" b="1" dirty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ru-RU" sz="3600" b="1" dirty="0" smtClean="0">
                <a:solidFill>
                  <a:srgbClr val="FF0000"/>
                </a:solidFill>
                <a:latin typeface="Monotype Corsiva" pitchFamily="66" charset="0"/>
              </a:rPr>
              <a:t/>
            </a:r>
            <a:br>
              <a:rPr lang="ru-RU" sz="3600" b="1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3600" b="1" dirty="0" smtClean="0">
                <a:solidFill>
                  <a:srgbClr val="FF0000"/>
                </a:solidFill>
                <a:latin typeface="Monotype Corsiva" pitchFamily="66" charset="0"/>
              </a:rPr>
              <a:t>колос , </a:t>
            </a:r>
            <a:r>
              <a:rPr lang="ru-RU" sz="3600" b="1" dirty="0" err="1" smtClean="0">
                <a:solidFill>
                  <a:srgbClr val="FF0000"/>
                </a:solidFill>
                <a:latin typeface="Monotype Corsiva" pitchFamily="66" charset="0"/>
              </a:rPr>
              <a:t>потрібно</a:t>
            </a:r>
            <a:r>
              <a:rPr lang="ru-RU" sz="3600" b="1" dirty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ru-RU" sz="3600" b="1" dirty="0" err="1" smtClean="0">
                <a:solidFill>
                  <a:srgbClr val="FF0000"/>
                </a:solidFill>
                <a:latin typeface="Monotype Corsiva" pitchFamily="66" charset="0"/>
              </a:rPr>
              <a:t>посіяти</a:t>
            </a:r>
            <a:r>
              <a:rPr lang="ru-RU" sz="3600" b="1" dirty="0" smtClean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ru-RU" sz="3600" b="1" dirty="0">
                <a:solidFill>
                  <a:srgbClr val="FF0000"/>
                </a:solidFill>
                <a:latin typeface="Monotype Corsiva" pitchFamily="66" charset="0"/>
              </a:rPr>
              <a:t>у душу </a:t>
            </a:r>
            <a:br>
              <a:rPr lang="ru-RU" sz="3600" b="1" dirty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3600" b="1" dirty="0" err="1">
                <a:solidFill>
                  <a:srgbClr val="FF0000"/>
                </a:solidFill>
                <a:latin typeface="Monotype Corsiva" pitchFamily="66" charset="0"/>
              </a:rPr>
              <a:t>вихованців</a:t>
            </a:r>
            <a:r>
              <a:rPr lang="ru-RU" sz="3600" b="1" dirty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ru-RU" sz="3600" b="1" dirty="0" err="1">
                <a:solidFill>
                  <a:srgbClr val="FF0000"/>
                </a:solidFill>
                <a:latin typeface="Monotype Corsiva" pitchFamily="66" charset="0"/>
              </a:rPr>
              <a:t>зернятка</a:t>
            </a:r>
            <a:r>
              <a:rPr lang="ru-RU" sz="3600" b="1" dirty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ru-RU" sz="3600" b="1" dirty="0" err="1">
                <a:solidFill>
                  <a:srgbClr val="FF0000"/>
                </a:solidFill>
                <a:latin typeface="Monotype Corsiva" pitchFamily="66" charset="0"/>
              </a:rPr>
              <a:t>пам'яті</a:t>
            </a:r>
            <a:r>
              <a:rPr lang="ru-RU" sz="3600" b="1" dirty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ru-RU" sz="3600" b="1" dirty="0" err="1">
                <a:solidFill>
                  <a:srgbClr val="FF0000"/>
                </a:solidFill>
                <a:latin typeface="Monotype Corsiva" pitchFamily="66" charset="0"/>
              </a:rPr>
              <a:t>народної</a:t>
            </a:r>
            <a:r>
              <a:rPr lang="ru-RU" sz="3600" b="1" dirty="0">
                <a:solidFill>
                  <a:srgbClr val="FF0000"/>
                </a:solidFill>
                <a:latin typeface="Monotype Corsiva" pitchFamily="66" charset="0"/>
              </a:rPr>
              <a:t/>
            </a:r>
            <a:br>
              <a:rPr lang="ru-RU" sz="3600" b="1" dirty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3600" b="1" dirty="0" err="1">
                <a:solidFill>
                  <a:srgbClr val="FF0000"/>
                </a:solidFill>
                <a:latin typeface="Monotype Corsiva" pitchFamily="66" charset="0"/>
              </a:rPr>
              <a:t>духовності</a:t>
            </a:r>
            <a:r>
              <a:rPr lang="ru-RU" sz="3600" b="1" dirty="0">
                <a:solidFill>
                  <a:srgbClr val="FF0000"/>
                </a:solidFill>
                <a:latin typeface="Monotype Corsiva" pitchFamily="66" charset="0"/>
              </a:rPr>
              <a:t>, </a:t>
            </a:r>
            <a:r>
              <a:rPr lang="ru-RU" sz="3600" b="1" dirty="0" err="1">
                <a:solidFill>
                  <a:srgbClr val="FF0000"/>
                </a:solidFill>
                <a:latin typeface="Monotype Corsiva" pitchFamily="66" charset="0"/>
              </a:rPr>
              <a:t>здоров'я</a:t>
            </a:r>
            <a:r>
              <a:rPr lang="ru-RU" sz="3600" b="1" dirty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ru-RU" sz="3600" b="1" dirty="0" smtClean="0">
                <a:solidFill>
                  <a:srgbClr val="FF0000"/>
                </a:solidFill>
                <a:latin typeface="Monotype Corsiva" pitchFamily="66" charset="0"/>
              </a:rPr>
              <a:t>, </a:t>
            </a:r>
            <a:r>
              <a:rPr lang="ru-RU" sz="3600" b="1" dirty="0" err="1" smtClean="0">
                <a:solidFill>
                  <a:srgbClr val="FF0000"/>
                </a:solidFill>
                <a:latin typeface="Monotype Corsiva" pitchFamily="66" charset="0"/>
              </a:rPr>
              <a:t>працелюбності</a:t>
            </a:r>
            <a:r>
              <a:rPr lang="ru-RU" sz="3600" b="1" dirty="0">
                <a:solidFill>
                  <a:srgbClr val="FF0000"/>
                </a:solidFill>
                <a:latin typeface="Monotype Corsiva" pitchFamily="66" charset="0"/>
              </a:rPr>
              <a:t>, </a:t>
            </a:r>
            <a:br>
              <a:rPr lang="ru-RU" sz="3600" b="1" dirty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3600" b="1" dirty="0" err="1">
                <a:solidFill>
                  <a:srgbClr val="FF0000"/>
                </a:solidFill>
                <a:latin typeface="Monotype Corsiva" pitchFamily="66" charset="0"/>
              </a:rPr>
              <a:t>культури</a:t>
            </a:r>
            <a:r>
              <a:rPr lang="ru-RU" sz="3600" b="1" dirty="0">
                <a:solidFill>
                  <a:srgbClr val="FF0000"/>
                </a:solidFill>
                <a:latin typeface="Monotype Corsiva" pitchFamily="66" charset="0"/>
              </a:rPr>
              <a:t> та </a:t>
            </a:r>
            <a:r>
              <a:rPr lang="ru-RU" sz="3600" b="1" dirty="0" err="1" smtClean="0">
                <a:solidFill>
                  <a:srgbClr val="FF0000"/>
                </a:solidFill>
                <a:latin typeface="Monotype Corsiva" pitchFamily="66" charset="0"/>
              </a:rPr>
              <a:t>краси</a:t>
            </a:r>
            <a:r>
              <a:rPr lang="ru-RU" sz="3600" b="1" dirty="0" smtClean="0">
                <a:solidFill>
                  <a:srgbClr val="FF0000"/>
                </a:solidFill>
                <a:latin typeface="Monotype Corsiva" pitchFamily="66" charset="0"/>
              </a:rPr>
              <a:t> , </a:t>
            </a:r>
            <a:r>
              <a:rPr lang="ru-RU" sz="3600" b="1" dirty="0" err="1" smtClean="0">
                <a:solidFill>
                  <a:srgbClr val="FF0000"/>
                </a:solidFill>
                <a:latin typeface="Monotype Corsiva" pitchFamily="66" charset="0"/>
              </a:rPr>
              <a:t>створити</a:t>
            </a:r>
            <a:r>
              <a:rPr lang="ru-RU" sz="3600" b="1" dirty="0" smtClean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ru-RU" sz="3600" b="1" dirty="0" err="1" smtClean="0">
                <a:solidFill>
                  <a:srgbClr val="FF0000"/>
                </a:solidFill>
                <a:latin typeface="Monotype Corsiva" pitchFamily="66" charset="0"/>
              </a:rPr>
              <a:t>всі</a:t>
            </a:r>
            <a:r>
              <a:rPr lang="ru-RU" sz="3600" b="1" dirty="0" smtClean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ru-RU" sz="3600" b="1" dirty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ru-RU" sz="3600" b="1" dirty="0" err="1" smtClean="0">
                <a:solidFill>
                  <a:srgbClr val="FF0000"/>
                </a:solidFill>
                <a:latin typeface="Monotype Corsiva" pitchFamily="66" charset="0"/>
              </a:rPr>
              <a:t>умови</a:t>
            </a:r>
            <a:r>
              <a:rPr lang="ru-RU" sz="3600" b="1" dirty="0" smtClean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ru-RU" sz="3600" b="1" dirty="0">
                <a:solidFill>
                  <a:srgbClr val="FF0000"/>
                </a:solidFill>
                <a:latin typeface="Monotype Corsiva" pitchFamily="66" charset="0"/>
              </a:rPr>
              <a:t>в </a:t>
            </a:r>
            <a:r>
              <a:rPr lang="ru-RU" sz="3600" b="1" dirty="0" smtClean="0">
                <a:solidFill>
                  <a:srgbClr val="FF0000"/>
                </a:solidFill>
                <a:latin typeface="Monotype Corsiva" pitchFamily="66" charset="0"/>
              </a:rPr>
              <a:t/>
            </a:r>
            <a:br>
              <a:rPr lang="ru-RU" sz="3600" b="1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3600" b="1" dirty="0" err="1" smtClean="0">
                <a:solidFill>
                  <a:srgbClr val="FF0000"/>
                </a:solidFill>
                <a:latin typeface="Monotype Corsiva" pitchFamily="66" charset="0"/>
              </a:rPr>
              <a:t>сім'ї</a:t>
            </a:r>
            <a:r>
              <a:rPr lang="ru-RU" sz="3600" b="1" dirty="0" smtClean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ru-RU" sz="3600" b="1" dirty="0">
                <a:solidFill>
                  <a:srgbClr val="FF0000"/>
                </a:solidFill>
                <a:latin typeface="Monotype Corsiva" pitchFamily="66" charset="0"/>
              </a:rPr>
              <a:t>та </a:t>
            </a:r>
            <a:r>
              <a:rPr lang="ru-RU" sz="3600" b="1" dirty="0" err="1" smtClean="0">
                <a:solidFill>
                  <a:srgbClr val="FF0000"/>
                </a:solidFill>
                <a:latin typeface="Monotype Corsiva" pitchFamily="66" charset="0"/>
              </a:rPr>
              <a:t>дитячому</a:t>
            </a:r>
            <a:r>
              <a:rPr lang="ru-RU" sz="3600" b="1" dirty="0" smtClean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ru-RU" sz="3600" b="1" dirty="0" smtClean="0">
                <a:solidFill>
                  <a:srgbClr val="FF0000"/>
                </a:solidFill>
                <a:latin typeface="Monotype Corsiva" pitchFamily="66" charset="0"/>
              </a:rPr>
              <a:t>садку. </a:t>
            </a:r>
            <a:r>
              <a:rPr lang="ru-RU" sz="3600" b="1" dirty="0" err="1" smtClean="0">
                <a:solidFill>
                  <a:srgbClr val="FF0000"/>
                </a:solidFill>
                <a:latin typeface="Monotype Corsiva" pitchFamily="66" charset="0"/>
              </a:rPr>
              <a:t>Проростуть</a:t>
            </a:r>
            <a:r>
              <a:rPr lang="ru-RU" sz="3600" b="1" dirty="0" smtClean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ru-RU" sz="3600" b="1" dirty="0" err="1">
                <a:solidFill>
                  <a:srgbClr val="FF0000"/>
                </a:solidFill>
                <a:latin typeface="Monotype Corsiva" pitchFamily="66" charset="0"/>
              </a:rPr>
              <a:t>ці</a:t>
            </a:r>
            <a:r>
              <a:rPr lang="ru-RU" sz="3600" b="1" dirty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ru-RU" sz="3600" b="1" dirty="0" smtClean="0">
                <a:solidFill>
                  <a:srgbClr val="FF0000"/>
                </a:solidFill>
                <a:latin typeface="Monotype Corsiva" pitchFamily="66" charset="0"/>
              </a:rPr>
              <a:t/>
            </a:r>
            <a:br>
              <a:rPr lang="ru-RU" sz="3600" b="1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3600" b="1" dirty="0" err="1" smtClean="0">
                <a:solidFill>
                  <a:srgbClr val="FF0000"/>
                </a:solidFill>
                <a:latin typeface="Monotype Corsiva" pitchFamily="66" charset="0"/>
              </a:rPr>
              <a:t>паростки</a:t>
            </a:r>
            <a:r>
              <a:rPr lang="ru-RU" sz="3600" b="1" dirty="0" smtClean="0">
                <a:solidFill>
                  <a:srgbClr val="FF0000"/>
                </a:solidFill>
                <a:latin typeface="Monotype Corsiva" pitchFamily="66" charset="0"/>
              </a:rPr>
              <a:t> добра </a:t>
            </a:r>
            <a:r>
              <a:rPr lang="ru-RU" sz="3600" b="1" dirty="0">
                <a:solidFill>
                  <a:srgbClr val="FF0000"/>
                </a:solidFill>
                <a:latin typeface="Monotype Corsiva" pitchFamily="66" charset="0"/>
              </a:rPr>
              <a:t>- і </a:t>
            </a:r>
            <a:r>
              <a:rPr lang="ru-RU" sz="3600" b="1" dirty="0" err="1">
                <a:solidFill>
                  <a:srgbClr val="FF0000"/>
                </a:solidFill>
                <a:latin typeface="Monotype Corsiva" pitchFamily="66" charset="0"/>
              </a:rPr>
              <a:t>виросте</a:t>
            </a:r>
            <a:r>
              <a:rPr lang="ru-RU" sz="3600" b="1" dirty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ru-RU" sz="3600" b="1" dirty="0" err="1" smtClean="0">
                <a:solidFill>
                  <a:srgbClr val="FF0000"/>
                </a:solidFill>
                <a:latin typeface="Monotype Corsiva" pitchFamily="66" charset="0"/>
              </a:rPr>
              <a:t>колосисте</a:t>
            </a:r>
            <a:r>
              <a:rPr lang="ru-RU" sz="3600" b="1" dirty="0" smtClean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ru-RU" sz="3600" b="1" dirty="0">
                <a:solidFill>
                  <a:srgbClr val="FF0000"/>
                </a:solidFill>
                <a:latin typeface="Monotype Corsiva" pitchFamily="66" charset="0"/>
              </a:rPr>
              <a:t>поле </a:t>
            </a:r>
            <a:r>
              <a:rPr lang="ru-RU" sz="3600" b="1" dirty="0" smtClean="0">
                <a:solidFill>
                  <a:srgbClr val="FF0000"/>
                </a:solidFill>
                <a:latin typeface="Monotype Corsiva" pitchFamily="66" charset="0"/>
              </a:rPr>
              <a:t/>
            </a:r>
            <a:br>
              <a:rPr lang="ru-RU" sz="3600" b="1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3600" b="1" dirty="0" err="1" smtClean="0">
                <a:solidFill>
                  <a:srgbClr val="FF0000"/>
                </a:solidFill>
                <a:latin typeface="Monotype Corsiva" pitchFamily="66" charset="0"/>
              </a:rPr>
              <a:t>життя</a:t>
            </a:r>
            <a:r>
              <a:rPr lang="ru-RU" sz="3600" b="1" dirty="0">
                <a:solidFill>
                  <a:srgbClr val="FF0000"/>
                </a:solidFill>
                <a:latin typeface="Monotype Corsiva" pitchFamily="66" charset="0"/>
              </a:rPr>
              <a:t>, </a:t>
            </a:r>
            <a:r>
              <a:rPr lang="ru-RU" sz="3600" b="1" dirty="0" err="1" smtClean="0">
                <a:solidFill>
                  <a:srgbClr val="FF0000"/>
                </a:solidFill>
                <a:latin typeface="Monotype Corsiva" pitchFamily="66" charset="0"/>
              </a:rPr>
              <a:t>наснаги</a:t>
            </a:r>
            <a:r>
              <a:rPr lang="ru-RU" sz="3600" b="1" dirty="0">
                <a:solidFill>
                  <a:srgbClr val="FF0000"/>
                </a:solidFill>
                <a:latin typeface="Monotype Corsiva" pitchFamily="66" charset="0"/>
              </a:rPr>
              <a:t>, </a:t>
            </a:r>
            <a:r>
              <a:rPr lang="ru-RU" sz="3600" b="1" dirty="0" err="1">
                <a:solidFill>
                  <a:srgbClr val="FF0000"/>
                </a:solidFill>
                <a:latin typeface="Monotype Corsiva" pitchFamily="66" charset="0"/>
              </a:rPr>
              <a:t>мудрості</a:t>
            </a:r>
            <a:r>
              <a:rPr lang="ru-RU" sz="3600" b="1" dirty="0">
                <a:solidFill>
                  <a:srgbClr val="FF0000"/>
                </a:solidFill>
                <a:latin typeface="Monotype Corsiva" pitchFamily="66" charset="0"/>
              </a:rPr>
              <a:t> і </a:t>
            </a:r>
            <a:r>
              <a:rPr lang="ru-RU" sz="3600" b="1" dirty="0" err="1" smtClean="0">
                <a:solidFill>
                  <a:srgbClr val="FF0000"/>
                </a:solidFill>
                <a:latin typeface="Monotype Corsiva" pitchFamily="66" charset="0"/>
              </a:rPr>
              <a:t>самоповаги</a:t>
            </a:r>
            <a:r>
              <a:rPr lang="ru-RU" sz="3600" b="1" dirty="0" smtClean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ru-RU" sz="3600" b="1" dirty="0" smtClean="0">
                <a:solidFill>
                  <a:srgbClr val="FF0000"/>
                </a:solidFill>
                <a:latin typeface="Monotype Corsiva" pitchFamily="66" charset="0"/>
              </a:rPr>
              <a:t>,</a:t>
            </a:r>
            <a:br>
              <a:rPr lang="ru-RU" sz="3600" b="1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3600" b="1" dirty="0" err="1" smtClean="0">
                <a:solidFill>
                  <a:srgbClr val="FF0000"/>
                </a:solidFill>
                <a:latin typeface="Monotype Corsiva" pitchFamily="66" charset="0"/>
              </a:rPr>
              <a:t>майбутньої</a:t>
            </a:r>
            <a:r>
              <a:rPr lang="ru-RU" sz="3600" b="1" dirty="0" smtClean="0">
                <a:solidFill>
                  <a:srgbClr val="FF0000"/>
                </a:solidFill>
                <a:latin typeface="Monotype Corsiva" pitchFamily="66" charset="0"/>
              </a:rPr>
              <a:t>  </a:t>
            </a:r>
            <a:r>
              <a:rPr lang="ru-RU" sz="3600" b="1" dirty="0" err="1" smtClean="0">
                <a:solidFill>
                  <a:srgbClr val="FF0000"/>
                </a:solidFill>
                <a:latin typeface="Monotype Corsiva" pitchFamily="66" charset="0"/>
              </a:rPr>
              <a:t>надії</a:t>
            </a:r>
            <a:r>
              <a:rPr lang="ru-RU" sz="3600" b="1" dirty="0" smtClean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ru-RU" sz="3600" b="1" dirty="0" err="1" smtClean="0">
                <a:solidFill>
                  <a:srgbClr val="FF0000"/>
                </a:solidFill>
                <a:latin typeface="Monotype Corsiva" pitchFamily="66" charset="0"/>
              </a:rPr>
              <a:t>нашої</a:t>
            </a:r>
            <a:r>
              <a:rPr lang="ru-RU" sz="3600" b="1" dirty="0" smtClean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ru-RU" sz="3600" b="1" dirty="0" err="1" smtClean="0">
                <a:solidFill>
                  <a:srgbClr val="FF0000"/>
                </a:solidFill>
                <a:latin typeface="Monotype Corsiva" pitchFamily="66" charset="0"/>
              </a:rPr>
              <a:t>держави</a:t>
            </a:r>
            <a:r>
              <a:rPr lang="ru-RU" sz="3600" b="1" dirty="0" smtClean="0">
                <a:solidFill>
                  <a:srgbClr val="FF0000"/>
                </a:solidFill>
                <a:latin typeface="Monotype Corsiva" pitchFamily="66" charset="0"/>
              </a:rPr>
              <a:t>. </a:t>
            </a:r>
            <a:endParaRPr lang="ru-RU" sz="36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1491" y="0"/>
            <a:ext cx="2978728" cy="36576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5075" y="3657604"/>
            <a:ext cx="3851564" cy="3061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829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9901" y="387927"/>
            <a:ext cx="10241280" cy="47382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8800" dirty="0" smtClean="0">
                <a:solidFill>
                  <a:srgbClr val="C00000"/>
                </a:solidFill>
                <a:latin typeface="Monotype Corsiva" pitchFamily="66" charset="0"/>
              </a:rPr>
              <a:t>    </a:t>
            </a:r>
          </a:p>
          <a:p>
            <a:pPr marL="0" indent="0" algn="r">
              <a:buNone/>
            </a:pPr>
            <a:r>
              <a:rPr lang="uk-UA" sz="8800" dirty="0">
                <a:solidFill>
                  <a:srgbClr val="C00000"/>
                </a:solidFill>
                <a:latin typeface="Monotype Corsiva" pitchFamily="66" charset="0"/>
              </a:rPr>
              <a:t> </a:t>
            </a:r>
            <a:r>
              <a:rPr lang="uk-UA" sz="8800" dirty="0" smtClean="0">
                <a:solidFill>
                  <a:srgbClr val="C00000"/>
                </a:solidFill>
                <a:latin typeface="Monotype Corsiva" pitchFamily="66" charset="0"/>
              </a:rPr>
              <a:t>      </a:t>
            </a:r>
            <a:r>
              <a:rPr lang="uk-UA" sz="8800" dirty="0" smtClean="0">
                <a:solidFill>
                  <a:srgbClr val="C00000"/>
                </a:solidFill>
                <a:latin typeface="Monotype Corsiva" pitchFamily="66" charset="0"/>
              </a:rPr>
              <a:t>   Дякуємо </a:t>
            </a:r>
            <a:r>
              <a:rPr lang="uk-UA" sz="8800" dirty="0" smtClean="0">
                <a:solidFill>
                  <a:srgbClr val="C00000"/>
                </a:solidFill>
                <a:latin typeface="Monotype Corsiva" pitchFamily="66" charset="0"/>
              </a:rPr>
              <a:t>за увагу</a:t>
            </a:r>
            <a:r>
              <a:rPr lang="uk-UA" sz="8800" dirty="0" smtClean="0">
                <a:solidFill>
                  <a:srgbClr val="C00000"/>
                </a:solidFill>
                <a:latin typeface="Monotype Corsiva" pitchFamily="66" charset="0"/>
              </a:rPr>
              <a:t>!!!</a:t>
            </a:r>
            <a:endParaRPr lang="ru-RU" sz="8800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031" y="670469"/>
            <a:ext cx="4767611" cy="5993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817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pring">
  <a:themeElements>
    <a:clrScheme name="Spring">
      <a:dk1>
        <a:sysClr val="windowText" lastClr="000000"/>
      </a:dk1>
      <a:lt1>
        <a:sysClr val="window" lastClr="FFFFFF"/>
      </a:lt1>
      <a:dk2>
        <a:srgbClr val="66822D"/>
      </a:dk2>
      <a:lt2>
        <a:srgbClr val="BEEA73"/>
      </a:lt2>
      <a:accent1>
        <a:srgbClr val="C1EC76"/>
      </a:accent1>
      <a:accent2>
        <a:srgbClr val="8FE28A"/>
      </a:accent2>
      <a:accent3>
        <a:srgbClr val="F3BF45"/>
      </a:accent3>
      <a:accent4>
        <a:srgbClr val="F47E5A"/>
      </a:accent4>
      <a:accent5>
        <a:srgbClr val="F489CF"/>
      </a:accent5>
      <a:accent6>
        <a:srgbClr val="B56FF4"/>
      </a:accent6>
      <a:hlink>
        <a:srgbClr val="408080"/>
      </a:hlink>
      <a:folHlink>
        <a:srgbClr val="5EAEAE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Autumn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Autumn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tum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100000"/>
                <a:hueMod val="108000"/>
                <a:satMod val="130000"/>
                <a:lumMod val="108000"/>
              </a:schemeClr>
            </a:gs>
            <a:gs pos="92000">
              <a:schemeClr val="phClr">
                <a:shade val="88000"/>
                <a:hueMod val="96000"/>
                <a:satMod val="120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hade val="100000"/>
                <a:hueMod val="100000"/>
                <a:satMod val="130000"/>
                <a:lumMod val="112000"/>
              </a:schemeClr>
            </a:gs>
            <a:gs pos="100000">
              <a:schemeClr val="phClr">
                <a:shade val="84000"/>
                <a:hueMod val="96000"/>
                <a:satMod val="120000"/>
                <a:lumMod val="80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Яр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Mylar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Mylar">
      <a:majorFont>
        <a:latin typeface="Corbel"/>
        <a:ea typeface=""/>
        <a:cs typeface=""/>
        <a:font script="Jpan" typeface="HGｺﾞｼｯｸM"/>
        <a:font script="Hang" typeface="맑은 고딕"/>
        <a:font script="Hans" typeface="华文楷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华文楷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ylar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50800" dist="25400" dir="13500000">
              <a:srgbClr val="000000">
                <a:alpha val="75000"/>
              </a:srgbClr>
            </a:innerShdw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25400" h="508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tint val="100000"/>
                <a:shade val="30000"/>
                <a:alpha val="100000"/>
                <a:satMod val="25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lumMod val="80000"/>
              </a:schemeClr>
              <a:schemeClr val="phClr">
                <a:tint val="50000"/>
                <a:lumMod val="1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Базовая">
    <a:dk1>
      <a:sysClr val="windowText" lastClr="000000"/>
    </a:dk1>
    <a:lt1>
      <a:sysClr val="window" lastClr="FFFFFF"/>
    </a:lt1>
    <a:dk2>
      <a:srgbClr val="242852"/>
    </a:dk2>
    <a:lt2>
      <a:srgbClr val="ACCBF9"/>
    </a:lt2>
    <a:accent1>
      <a:srgbClr val="629DD1"/>
    </a:accent1>
    <a:accent2>
      <a:srgbClr val="297FD5"/>
    </a:accent2>
    <a:accent3>
      <a:srgbClr val="7F8FA9"/>
    </a:accent3>
    <a:accent4>
      <a:srgbClr val="4A66AC"/>
    </a:accent4>
    <a:accent5>
      <a:srgbClr val="5AA2AE"/>
    </a:accent5>
    <a:accent6>
      <a:srgbClr val="9D90A0"/>
    </a:accent6>
    <a:hlink>
      <a:srgbClr val="9454C3"/>
    </a:hlink>
    <a:folHlink>
      <a:srgbClr val="3EBBF0"/>
    </a:folHlink>
  </a:clrScheme>
</a:themeOverride>
</file>

<file path=ppt/theme/themeOverride2.xml><?xml version="1.0" encoding="utf-8"?>
<a:themeOverride xmlns:a="http://schemas.openxmlformats.org/drawingml/2006/main">
  <a:clrScheme name="Базовая">
    <a:dk1>
      <a:sysClr val="windowText" lastClr="000000"/>
    </a:dk1>
    <a:lt1>
      <a:sysClr val="window" lastClr="FFFFFF"/>
    </a:lt1>
    <a:dk2>
      <a:srgbClr val="242852"/>
    </a:dk2>
    <a:lt2>
      <a:srgbClr val="ACCBF9"/>
    </a:lt2>
    <a:accent1>
      <a:srgbClr val="629DD1"/>
    </a:accent1>
    <a:accent2>
      <a:srgbClr val="297FD5"/>
    </a:accent2>
    <a:accent3>
      <a:srgbClr val="7F8FA9"/>
    </a:accent3>
    <a:accent4>
      <a:srgbClr val="4A66AC"/>
    </a:accent4>
    <a:accent5>
      <a:srgbClr val="5AA2AE"/>
    </a:accent5>
    <a:accent6>
      <a:srgbClr val="9D90A0"/>
    </a:accent6>
    <a:hlink>
      <a:srgbClr val="9454C3"/>
    </a:hlink>
    <a:folHlink>
      <a:srgbClr val="3EBBF0"/>
    </a:folHlink>
  </a:clrScheme>
</a:themeOverride>
</file>

<file path=ppt/theme/themeOverride3.xml><?xml version="1.0" encoding="utf-8"?>
<a:themeOverride xmlns:a="http://schemas.openxmlformats.org/drawingml/2006/main">
  <a:clrScheme name="Базовая">
    <a:dk1>
      <a:sysClr val="windowText" lastClr="000000"/>
    </a:dk1>
    <a:lt1>
      <a:sysClr val="window" lastClr="FFFFFF"/>
    </a:lt1>
    <a:dk2>
      <a:srgbClr val="242852"/>
    </a:dk2>
    <a:lt2>
      <a:srgbClr val="ACCBF9"/>
    </a:lt2>
    <a:accent1>
      <a:srgbClr val="629DD1"/>
    </a:accent1>
    <a:accent2>
      <a:srgbClr val="297FD5"/>
    </a:accent2>
    <a:accent3>
      <a:srgbClr val="7F8FA9"/>
    </a:accent3>
    <a:accent4>
      <a:srgbClr val="4A66AC"/>
    </a:accent4>
    <a:accent5>
      <a:srgbClr val="5AA2AE"/>
    </a:accent5>
    <a:accent6>
      <a:srgbClr val="9D90A0"/>
    </a:accent6>
    <a:hlink>
      <a:srgbClr val="9454C3"/>
    </a:hlink>
    <a:folHlink>
      <a:srgbClr val="3EBBF0"/>
    </a:folHlink>
  </a:clrScheme>
</a:themeOverride>
</file>

<file path=ppt/theme/themeOverride4.xml><?xml version="1.0" encoding="utf-8"?>
<a:themeOverride xmlns:a="http://schemas.openxmlformats.org/drawingml/2006/main">
  <a:clrScheme name="Аспект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614</TotalTime>
  <Words>326</Words>
  <Application>Microsoft Office PowerPoint</Application>
  <PresentationFormat>Произвольный</PresentationFormat>
  <Paragraphs>58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6</vt:i4>
      </vt:variant>
      <vt:variant>
        <vt:lpstr>Заголовки слайдов</vt:lpstr>
      </vt:variant>
      <vt:variant>
        <vt:i4>22</vt:i4>
      </vt:variant>
    </vt:vector>
  </HeadingPairs>
  <TitlesOfParts>
    <vt:vector size="28" baseType="lpstr">
      <vt:lpstr>Тема Office</vt:lpstr>
      <vt:lpstr>Spring</vt:lpstr>
      <vt:lpstr>Autumn</vt:lpstr>
      <vt:lpstr>Поток</vt:lpstr>
      <vt:lpstr>Яркая</vt:lpstr>
      <vt:lpstr>Mylar</vt:lpstr>
      <vt:lpstr>Розвиток духовного потенціалу особистості дитини дошкільного віку на засадах патріотизму   Сумський спеціальний дошкільний  навчальний заклад №20 «Посмішка»</vt:lpstr>
      <vt:lpstr>Нормативно – правове забезпечення  патріотичного виховання </vt:lpstr>
      <vt:lpstr>Основні завдання патріотичного виховання дошкільників</vt:lpstr>
      <vt:lpstr>Патріотичне виховання як цілісна система ґрунтується на фундаментальних принципах </vt:lpstr>
      <vt:lpstr> Основні напрями патріотичного виховання </vt:lpstr>
      <vt:lpstr>Методи і форми роботи з патріотичного виховання </vt:lpstr>
      <vt:lpstr>          Фото символіка СДНЗ № 20 «Посмішка»</vt:lpstr>
      <vt:lpstr> </vt:lpstr>
      <vt:lpstr>Національні куточки груп </vt:lpstr>
      <vt:lpstr>Презентация PowerPoint</vt:lpstr>
      <vt:lpstr>Презентация PowerPoint</vt:lpstr>
      <vt:lpstr>Робота вихователів з дітьми </vt:lpstr>
      <vt:lpstr>Презентация PowerPoint</vt:lpstr>
      <vt:lpstr>Проведення календарно – обрядових свят – добра традиція в дитячому садку </vt:lpstr>
      <vt:lpstr>Презентация PowerPoint</vt:lpstr>
      <vt:lpstr>Із задоволенням батьки і діти беруть участь у постійно діючих виставках малюнків на патріотичну тематику</vt:lpstr>
      <vt:lpstr>Участь дітей гуртка «Музичні візерунки» у фестивалі  «Україна – рідний край!»</vt:lpstr>
      <vt:lpstr>Робота з вихователями           </vt:lpstr>
      <vt:lpstr>     Напрямки роботи з батьками з питань патріотичного виховання : • ознайомлення батьків з роботою дошкільного навчального закладу; • залучення батьків до співпраці та стимулювання їхньої активної участі; • організація різноманітних заходів за участю батьків  </vt:lpstr>
      <vt:lpstr>Колектив СДНЗ №20 «Посмішка» постійно приймає участь у волонтерських проектах для учасників  зони АТО</vt:lpstr>
      <vt:lpstr>Наші діти - зерна нації.Щоб кожен дошколярик став відбірним зернятком і виріс  гармонійною особистістю, схожою на дозрілий  колос , потрібно посіяти у душу  вихованців зернятка пам'яті народної духовності, здоров'я , працелюбності,  культури та краси , створити всі  умови в  сім'ї та дитячому садку. Проростуть ці  паростки добра - і виросте колосисте поле  життя, наснаги, мудрості і самоповаги , майбутньої  надії нашої держави.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46</cp:revision>
  <dcterms:created xsi:type="dcterms:W3CDTF">2016-03-17T16:59:44Z</dcterms:created>
  <dcterms:modified xsi:type="dcterms:W3CDTF">2016-10-26T14:04:07Z</dcterms:modified>
</cp:coreProperties>
</file>