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69" r:id="rId2"/>
    <p:sldId id="256" r:id="rId3"/>
    <p:sldId id="262" r:id="rId4"/>
    <p:sldId id="271" r:id="rId5"/>
    <p:sldId id="265" r:id="rId6"/>
    <p:sldId id="266" r:id="rId7"/>
    <p:sldId id="270" r:id="rId8"/>
    <p:sldId id="259" r:id="rId9"/>
    <p:sldId id="260" r:id="rId10"/>
    <p:sldId id="257" r:id="rId11"/>
    <p:sldId id="261" r:id="rId12"/>
    <p:sldId id="272"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2FE17ACC-91DD-414D-AB55-AD18C59A8C4B}" type="datetimeFigureOut">
              <a:rPr lang="ru-RU" smtClean="0"/>
              <a:t>04.12.2015</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882C1A7C-5F06-420F-92C5-9DAAA2D1D53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2FE17ACC-91DD-414D-AB55-AD18C59A8C4B}" type="datetimeFigureOut">
              <a:rPr lang="ru-RU" smtClean="0"/>
              <a:t>04.12.2015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882C1A7C-5F06-420F-92C5-9DAAA2D1D53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2FE17ACC-91DD-414D-AB55-AD18C59A8C4B}" type="datetimeFigureOut">
              <a:rPr lang="ru-RU" smtClean="0"/>
              <a:t>04.12.2015</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extLst/>
          </a:lstStyle>
          <a:p>
            <a:fld id="{882C1A7C-5F06-420F-92C5-9DAAA2D1D53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2FE17ACC-91DD-414D-AB55-AD18C59A8C4B}" type="datetimeFigureOut">
              <a:rPr lang="ru-RU" smtClean="0"/>
              <a:t>04.12.2015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882C1A7C-5F06-420F-92C5-9DAAA2D1D53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2FE17ACC-91DD-414D-AB55-AD18C59A8C4B}" type="datetimeFigureOut">
              <a:rPr lang="ru-RU" smtClean="0"/>
              <a:t>04.12.2015</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882C1A7C-5F06-420F-92C5-9DAAA2D1D53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2FE17ACC-91DD-414D-AB55-AD18C59A8C4B}" type="datetimeFigureOut">
              <a:rPr lang="ru-RU" smtClean="0"/>
              <a:t>04.12.2015</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882C1A7C-5F06-420F-92C5-9DAAA2D1D53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2FE17ACC-91DD-414D-AB55-AD18C59A8C4B}" type="datetimeFigureOut">
              <a:rPr lang="ru-RU" smtClean="0"/>
              <a:t>04.12.2015</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extLst/>
          </a:lstStyle>
          <a:p>
            <a:fld id="{882C1A7C-5F06-420F-92C5-9DAAA2D1D53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2FE17ACC-91DD-414D-AB55-AD18C59A8C4B}" type="datetimeFigureOut">
              <a:rPr lang="ru-RU" smtClean="0"/>
              <a:t>04.12.2015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882C1A7C-5F06-420F-92C5-9DAAA2D1D53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2FE17ACC-91DD-414D-AB55-AD18C59A8C4B}" type="datetimeFigureOut">
              <a:rPr lang="ru-RU" smtClean="0"/>
              <a:t>04.12.2015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882C1A7C-5F06-420F-92C5-9DAAA2D1D530}" type="slidenum">
              <a:rPr lang="ru-RU" smtClean="0"/>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2FE17ACC-91DD-414D-AB55-AD18C59A8C4B}" type="datetimeFigureOut">
              <a:rPr lang="ru-RU" smtClean="0"/>
              <a:t>04.12.2015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882C1A7C-5F06-420F-92C5-9DAAA2D1D53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2FE17ACC-91DD-414D-AB55-AD18C59A8C4B}" type="datetimeFigureOut">
              <a:rPr lang="ru-RU" smtClean="0"/>
              <a:t>04.12.2015</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882C1A7C-5F06-420F-92C5-9DAAA2D1D53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2FE17ACC-91DD-414D-AB55-AD18C59A8C4B}" type="datetimeFigureOut">
              <a:rPr lang="ru-RU" smtClean="0"/>
              <a:t>04.12.2015</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882C1A7C-5F06-420F-92C5-9DAAA2D1D53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Артемка\Desktop\Новая папка (2)\images.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33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75995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552" y="864096"/>
            <a:ext cx="9144000" cy="6741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01906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16" y="0"/>
            <a:ext cx="6189092" cy="4005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descr="C:\Users\Артемка\Desktop\Новая папка (2)\images-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848" y="3353048"/>
            <a:ext cx="5139556" cy="3573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71640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5897880" cy="1556792"/>
          </a:xfrm>
        </p:spPr>
        <p:txBody>
          <a:bodyPr>
            <a:normAutofit/>
          </a:bodyPr>
          <a:lstStyle/>
          <a:p>
            <a:r>
              <a:rPr lang="en-US" dirty="0" smtClean="0"/>
              <a:t>Population is not only limited to water, soil and </a:t>
            </a:r>
            <a:r>
              <a:rPr lang="en-US" dirty="0" err="1" smtClean="0"/>
              <a:t>nolse</a:t>
            </a:r>
            <a:r>
              <a:rPr lang="en-US" dirty="0" smtClean="0"/>
              <a:t> but  has extended to light, visual, point and non point  sources.</a:t>
            </a:r>
            <a:endParaRPr lang="ru-RU" dirty="0"/>
          </a:p>
        </p:txBody>
      </p:sp>
      <p:sp>
        <p:nvSpPr>
          <p:cNvPr id="3" name="Текст 2"/>
          <p:cNvSpPr>
            <a:spLocks noGrp="1"/>
          </p:cNvSpPr>
          <p:nvPr>
            <p:ph type="body" idx="2"/>
          </p:nvPr>
        </p:nvSpPr>
        <p:spPr/>
        <p:txBody>
          <a:bodyPr/>
          <a:lstStyle/>
          <a:p>
            <a:endParaRPr lang="ru-RU" dirty="0"/>
          </a:p>
        </p:txBody>
      </p:sp>
      <p:pic>
        <p:nvPicPr>
          <p:cNvPr id="5" name="Picture 2" descr="C:\Users\Артемка\Desktop\Новая папка (2)\images-2(1).jpe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rot="503059">
            <a:off x="1525856" y="2366563"/>
            <a:ext cx="5893541" cy="4083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12307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Артемка\Desktop\Новая папка (2)\images-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172400" cy="6389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55376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Артемка\Desktop\Новая папка (2)\images-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7904" y="258431"/>
            <a:ext cx="4898038" cy="2708920"/>
          </a:xfrm>
          <a:prstGeom prst="rect">
            <a:avLst/>
          </a:prstGeom>
          <a:noFill/>
          <a:extLst>
            <a:ext uri="{909E8E84-426E-40DD-AFC4-6F175D3DCCD1}">
              <a14:hiddenFill xmlns:a14="http://schemas.microsoft.com/office/drawing/2010/main">
                <a:solidFill>
                  <a:srgbClr val="FFFFFF"/>
                </a:solidFill>
              </a14:hiddenFill>
            </a:ext>
          </a:extLst>
        </p:spPr>
      </p:pic>
      <p:pic>
        <p:nvPicPr>
          <p:cNvPr id="13315" name="Picture 3" descr="C:\Users\Артемка\Desktop\Новая папка (2)\images-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151262"/>
            <a:ext cx="3744416" cy="425016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C:\Users\Артемка\Desktop\Новая папка (2)\images-8.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4574" y="2998431"/>
            <a:ext cx="4170068" cy="39852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67676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100392" cy="2132856"/>
          </a:xfrm>
        </p:spPr>
        <p:txBody>
          <a:bodyPr>
            <a:normAutofit/>
          </a:bodyPr>
          <a:lstStyle/>
          <a:p>
            <a:r>
              <a:rPr lang="en-US" sz="2400" dirty="0" smtClean="0"/>
              <a:t>It is high time for human beings to right action </a:t>
            </a:r>
            <a:r>
              <a:rPr lang="en-US" sz="2400" dirty="0" err="1" smtClean="0"/>
              <a:t>towords</a:t>
            </a:r>
            <a:r>
              <a:rPr lang="en-US" sz="2400" dirty="0" smtClean="0"/>
              <a:t> saving the earth from major   environmental  issues. if ignored today, these ill effects are sure to curb human existence in the near future.</a:t>
            </a:r>
            <a:r>
              <a:rPr lang="en-US" sz="2400" dirty="0"/>
              <a:t> </a:t>
            </a:r>
            <a:endParaRPr lang="ru-RU" sz="2400" dirty="0"/>
          </a:p>
        </p:txBody>
      </p:sp>
      <p:pic>
        <p:nvPicPr>
          <p:cNvPr id="3" name="Picture 2" descr="C:\Users\Артемка\Desktop\Новая папка (2)\images-5(1).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88" y="2132856"/>
            <a:ext cx="8100392" cy="45805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45806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t>We should protect our world.</a:t>
            </a:r>
            <a:endParaRPr lang="ru-RU" dirty="0"/>
          </a:p>
        </p:txBody>
      </p:sp>
      <p:pic>
        <p:nvPicPr>
          <p:cNvPr id="4098"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395536" y="1772816"/>
            <a:ext cx="3672407" cy="4248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4538662" y="2132856"/>
            <a:ext cx="2800350" cy="3744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764429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7242048" cy="2304256"/>
          </a:xfrm>
        </p:spPr>
        <p:txBody>
          <a:bodyPr>
            <a:normAutofit fontScale="90000"/>
          </a:bodyPr>
          <a:lstStyle/>
          <a:p>
            <a:r>
              <a:rPr lang="en-US" dirty="0" smtClean="0"/>
              <a:t>The green living </a:t>
            </a:r>
            <a:r>
              <a:rPr lang="en-US" dirty="0" err="1" smtClean="0"/>
              <a:t>movementent</a:t>
            </a:r>
            <a:r>
              <a:rPr lang="en-US" dirty="0" smtClean="0"/>
              <a:t> </a:t>
            </a:r>
            <a:r>
              <a:rPr lang="en-US" dirty="0" err="1" smtClean="0"/>
              <a:t>encorages</a:t>
            </a:r>
            <a:r>
              <a:rPr lang="en-US" dirty="0" smtClean="0"/>
              <a:t> people to live in a more are a number o</a:t>
            </a:r>
            <a:r>
              <a:rPr lang="en-US" dirty="0"/>
              <a:t>f</a:t>
            </a:r>
            <a:r>
              <a:rPr lang="ru-RU" dirty="0" smtClean="0"/>
              <a:t> </a:t>
            </a:r>
            <a:r>
              <a:rPr lang="tr-TR" dirty="0" smtClean="0"/>
              <a:t>d</a:t>
            </a:r>
            <a:r>
              <a:rPr lang="en-US" dirty="0" smtClean="0"/>
              <a:t>I</a:t>
            </a:r>
            <a:r>
              <a:rPr lang="tr-TR" dirty="0" smtClean="0"/>
              <a:t>fferent </a:t>
            </a:r>
            <a:r>
              <a:rPr lang="en-US" dirty="0" smtClean="0"/>
              <a:t>ways to “go green.”</a:t>
            </a:r>
            <a:endParaRPr lang="ru-RU" dirty="0"/>
          </a:p>
        </p:txBody>
      </p:sp>
      <p:sp>
        <p:nvSpPr>
          <p:cNvPr id="3" name="Текст 2"/>
          <p:cNvSpPr>
            <a:spLocks noGrp="1"/>
          </p:cNvSpPr>
          <p:nvPr>
            <p:ph type="body" idx="1"/>
          </p:nvPr>
        </p:nvSpPr>
        <p:spPr/>
        <p:txBody>
          <a:bodyPr>
            <a:normAutofit/>
          </a:bodyPr>
          <a:lstStyle/>
          <a:p>
            <a:endParaRPr lang="ru-RU" dirty="0"/>
          </a:p>
        </p:txBody>
      </p:sp>
      <p:sp>
        <p:nvSpPr>
          <p:cNvPr id="5" name="Текст 4"/>
          <p:cNvSpPr>
            <a:spLocks noGrp="1"/>
          </p:cNvSpPr>
          <p:nvPr>
            <p:ph type="body" sz="half" idx="3"/>
          </p:nvPr>
        </p:nvSpPr>
        <p:spPr/>
        <p:txBody>
          <a:bodyPr>
            <a:normAutofit/>
          </a:bodyPr>
          <a:lstStyle/>
          <a:p>
            <a:endParaRPr lang="ru-RU" dirty="0"/>
          </a:p>
        </p:txBody>
      </p:sp>
      <p:pic>
        <p:nvPicPr>
          <p:cNvPr id="5122" name="Picture 2"/>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bwMode="auto">
          <a:xfrm>
            <a:off x="107504" y="2564904"/>
            <a:ext cx="4185383"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tretch>
            <a:fillRect/>
          </a:stretch>
        </p:blipFill>
        <p:spPr bwMode="auto">
          <a:xfrm>
            <a:off x="4355976" y="2564904"/>
            <a:ext cx="3528391" cy="4293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395536" y="-3031093"/>
            <a:ext cx="5535364" cy="1846659"/>
          </a:xfrm>
          <a:prstGeom prst="rect">
            <a:avLst/>
          </a:prstGeom>
        </p:spPr>
        <p:txBody>
          <a:bodyPr wrap="square">
            <a:spAutoFit/>
          </a:bodyPr>
          <a:lstStyle/>
          <a:p>
            <a:r>
              <a:rPr lang="en-US" sz="3800" b="1" cap="all">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ea typeface="+mj-ea"/>
                <a:cs typeface="+mj-cs"/>
              </a:rPr>
              <a:t>environmentally </a:t>
            </a:r>
            <a:r>
              <a:rPr lang="en-US" sz="3800" b="1" cap="all" dirty="0" err="1">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ea typeface="+mj-ea"/>
                <a:cs typeface="+mj-cs"/>
              </a:rPr>
              <a:t>friaedly</a:t>
            </a:r>
            <a:r>
              <a:rPr lang="en-US" sz="3800" b="1" cap="all"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ea typeface="+mj-ea"/>
                <a:cs typeface="+mj-cs"/>
              </a:rPr>
              <a:t>  way, and there </a:t>
            </a:r>
            <a:endParaRPr lang="ru-RU" dirty="0"/>
          </a:p>
        </p:txBody>
      </p:sp>
    </p:spTree>
    <p:extLst>
      <p:ext uri="{BB962C8B-B14F-4D97-AF65-F5344CB8AC3E}">
        <p14:creationId xmlns:p14="http://schemas.microsoft.com/office/powerpoint/2010/main" val="37926886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59832" y="320040"/>
            <a:ext cx="4636368" cy="1143000"/>
          </a:xfrm>
        </p:spPr>
        <p:txBody>
          <a:bodyPr/>
          <a:lstStyle/>
          <a:p>
            <a:endParaRPr lang="ru-RU"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707904" y="332656"/>
            <a:ext cx="4189428" cy="6048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descr="C:\Users\Артемка\Desktop\Новая папка (2)\images-7.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8640"/>
            <a:ext cx="3707904" cy="352839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C:\Users\Артемка\Desktop\Новая папка (2)\images-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4005064"/>
            <a:ext cx="3456384" cy="2266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7941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7242048" cy="2492896"/>
          </a:xfrm>
        </p:spPr>
        <p:txBody>
          <a:bodyPr>
            <a:normAutofit fontScale="90000"/>
          </a:bodyPr>
          <a:lstStyle/>
          <a:p>
            <a:r>
              <a:rPr lang="en-US" dirty="0" smtClean="0"/>
              <a:t>Some people say that we should  invest money in ecology projects. While others  </a:t>
            </a:r>
            <a:r>
              <a:rPr lang="en-US" dirty="0" err="1" smtClean="0"/>
              <a:t>bilive</a:t>
            </a:r>
            <a:r>
              <a:rPr lang="en-US" dirty="0" smtClean="0"/>
              <a:t> that nature is doing well by itself.</a:t>
            </a:r>
            <a:endParaRPr lang="ru-RU" dirty="0"/>
          </a:p>
        </p:txBody>
      </p:sp>
      <p:sp>
        <p:nvSpPr>
          <p:cNvPr id="3" name="Текст 2"/>
          <p:cNvSpPr>
            <a:spLocks noGrp="1"/>
          </p:cNvSpPr>
          <p:nvPr>
            <p:ph type="body" idx="1"/>
          </p:nvPr>
        </p:nvSpPr>
        <p:spPr/>
        <p:txBody>
          <a:bodyPr>
            <a:normAutofit/>
          </a:bodyPr>
          <a:lstStyle/>
          <a:p>
            <a:endParaRPr lang="ru-RU"/>
          </a:p>
        </p:txBody>
      </p:sp>
      <p:sp>
        <p:nvSpPr>
          <p:cNvPr id="5" name="Текст 4"/>
          <p:cNvSpPr>
            <a:spLocks noGrp="1"/>
          </p:cNvSpPr>
          <p:nvPr>
            <p:ph type="body" sz="half" idx="3"/>
          </p:nvPr>
        </p:nvSpPr>
        <p:spPr/>
        <p:txBody>
          <a:bodyPr>
            <a:normAutofit/>
          </a:bodyPr>
          <a:lstStyle/>
          <a:p>
            <a:endParaRPr lang="ru-RU"/>
          </a:p>
        </p:txBody>
      </p:sp>
      <p:pic>
        <p:nvPicPr>
          <p:cNvPr id="6146" name="Picture 2"/>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bwMode="auto">
          <a:xfrm>
            <a:off x="11297" y="2492896"/>
            <a:ext cx="8006974" cy="436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Объект 3"/>
          <p:cNvSpPr>
            <a:spLocks noGrp="1"/>
          </p:cNvSpPr>
          <p:nvPr>
            <p:ph sz="quarter" idx="4"/>
          </p:nvPr>
        </p:nvSpPr>
        <p:spPr/>
        <p:txBody>
          <a:bodyPr/>
          <a:lstStyle/>
          <a:p>
            <a:endParaRPr lang="ru-RU"/>
          </a:p>
        </p:txBody>
      </p:sp>
    </p:spTree>
    <p:extLst>
      <p:ext uri="{BB962C8B-B14F-4D97-AF65-F5344CB8AC3E}">
        <p14:creationId xmlns:p14="http://schemas.microsoft.com/office/powerpoint/2010/main" val="39611081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   Thanks for attention!</a:t>
            </a:r>
            <a:endParaRPr lang="ru-RU" dirty="0"/>
          </a:p>
        </p:txBody>
      </p:sp>
      <p:pic>
        <p:nvPicPr>
          <p:cNvPr id="1027" name="Picture 3" descr="C:\Users\Артемка\Pictures\Сборка\21052009759.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845608" y="1609725"/>
            <a:ext cx="6462184" cy="4846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739061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228</TotalTime>
  <Words>126</Words>
  <Application>Microsoft Office PowerPoint</Application>
  <PresentationFormat>Экран (4:3)</PresentationFormat>
  <Paragraphs>7</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Изящная</vt:lpstr>
      <vt:lpstr>Презентация PowerPoint</vt:lpstr>
      <vt:lpstr>Презентация PowerPoint</vt:lpstr>
      <vt:lpstr>Презентация PowerPoint</vt:lpstr>
      <vt:lpstr>Population is not only limited to water, soil and nolse but  has extended to light, visual, point and non point  sources.</vt:lpstr>
      <vt:lpstr>Презентация PowerPoint</vt:lpstr>
      <vt:lpstr>Презентация PowerPoint</vt:lpstr>
      <vt:lpstr>It is high time for human beings to right action towords saving the earth from major   environmental  issues. if ignored today, these ill effects are sure to curb human existence in the near future. </vt:lpstr>
      <vt:lpstr>We should protect our world.</vt:lpstr>
      <vt:lpstr>The green living movementent encorages people to live in a more are a number of dIfferent ways to “go green.”</vt:lpstr>
      <vt:lpstr>Презентация PowerPoint</vt:lpstr>
      <vt:lpstr>Some people say that we should  invest money in ecology projects. While others  bilive that nature is doing well by itself.</vt:lpstr>
      <vt:lpstr>   Thanks for attention!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Артемка</dc:creator>
  <cp:lastModifiedBy>Артемка</cp:lastModifiedBy>
  <cp:revision>17</cp:revision>
  <dcterms:created xsi:type="dcterms:W3CDTF">2015-12-03T19:07:24Z</dcterms:created>
  <dcterms:modified xsi:type="dcterms:W3CDTF">2015-12-04T06:07:01Z</dcterms:modified>
</cp:coreProperties>
</file>