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6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4F44-1009-45D2-8710-E065AC2DFA61}" type="datetimeFigureOut">
              <a:rPr lang="ru-RU" smtClean="0"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0B43-5340-4A27-913C-FE1A55894F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2203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4F44-1009-45D2-8710-E065AC2DFA61}" type="datetimeFigureOut">
              <a:rPr lang="ru-RU" smtClean="0"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0B43-5340-4A27-913C-FE1A55894F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543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4F44-1009-45D2-8710-E065AC2DFA61}" type="datetimeFigureOut">
              <a:rPr lang="ru-RU" smtClean="0"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0B43-5340-4A27-913C-FE1A55894F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9398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4F44-1009-45D2-8710-E065AC2DFA61}" type="datetimeFigureOut">
              <a:rPr lang="ru-RU" smtClean="0"/>
              <a:t>30.11.2016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0B43-5340-4A27-913C-FE1A55894F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77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4F44-1009-45D2-8710-E065AC2DFA61}" type="datetimeFigureOut">
              <a:rPr lang="ru-RU" smtClean="0"/>
              <a:t>30.11.2016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0B43-5340-4A27-913C-FE1A55894F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150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4F44-1009-45D2-8710-E065AC2DFA61}" type="datetimeFigureOut">
              <a:rPr lang="ru-RU" smtClean="0"/>
              <a:t>30.11.2016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0B43-5340-4A27-913C-FE1A55894F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572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4F44-1009-45D2-8710-E065AC2DFA61}" type="datetimeFigureOut">
              <a:rPr lang="ru-RU" smtClean="0"/>
              <a:t>30.11.2016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0B43-5340-4A27-913C-FE1A55894F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537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4F44-1009-45D2-8710-E065AC2DFA61}" type="datetimeFigureOut">
              <a:rPr lang="ru-RU" smtClean="0"/>
              <a:t>30.11.2016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0B43-5340-4A27-913C-FE1A55894F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541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4F44-1009-45D2-8710-E065AC2DFA61}" type="datetimeFigureOut">
              <a:rPr lang="ru-RU" smtClean="0"/>
              <a:t>30.11.2016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0B43-5340-4A27-913C-FE1A55894F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4972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4F44-1009-45D2-8710-E065AC2DFA61}" type="datetimeFigureOut">
              <a:rPr lang="ru-RU" smtClean="0"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0B43-5340-4A27-913C-FE1A55894F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782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4F44-1009-45D2-8710-E065AC2DFA61}" type="datetimeFigureOut">
              <a:rPr lang="ru-RU" smtClean="0"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0B43-5340-4A27-913C-FE1A55894F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7313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04F44-1009-45D2-8710-E065AC2DFA61}" type="datetimeFigureOut">
              <a:rPr lang="ru-RU" smtClean="0"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90B43-5340-4A27-913C-FE1A55894F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161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fabrikar.ru/klatetvih/27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266" y="-13255"/>
            <a:ext cx="9165266" cy="6873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2405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www.maam.ru/images/users/photos/medium/80f01da0bd5f960a6d0b8d7ce675ced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386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1043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://st.stranamam.ru/data/cache/2011jan/13/59/1284171_94972nothumb5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35896" cy="690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igrushki-handmade.ru/wp-content/uploads/2011/11/image00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692696"/>
            <a:ext cx="5229225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5604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img4.searchmasterclass.net/uploads/posts/2013-07-08/21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949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5050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0</Words>
  <Application>Microsoft Office PowerPoint</Application>
  <PresentationFormat>Экран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Ирина</cp:lastModifiedBy>
  <cp:revision>3</cp:revision>
  <dcterms:created xsi:type="dcterms:W3CDTF">2016-11-30T17:19:41Z</dcterms:created>
  <dcterms:modified xsi:type="dcterms:W3CDTF">2016-11-30T18:21:42Z</dcterms:modified>
</cp:coreProperties>
</file>