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1238FB-79FF-4DAE-A8FA-6EE767E44705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BD3AF4D-70F1-47FC-A2F4-DD6D6C8A1D7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44216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Ученика 3 «Б» класса гимназии №67</a:t>
            </a:r>
          </a:p>
          <a:p>
            <a:r>
              <a:rPr lang="ru-RU" sz="1800" b="1" dirty="0" err="1" smtClean="0"/>
              <a:t>Сверчкова</a:t>
            </a:r>
            <a:r>
              <a:rPr lang="ru-RU" sz="1800" b="1" dirty="0" smtClean="0"/>
              <a:t> Никиты</a:t>
            </a:r>
            <a:endParaRPr lang="ru-RU" sz="1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089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Презентация на тему:            </a:t>
            </a:r>
            <a:br>
              <a:rPr lang="ru-RU" sz="4000" dirty="0" smtClean="0"/>
            </a:br>
            <a:r>
              <a:rPr lang="ru-RU" sz="4000" dirty="0" smtClean="0"/>
              <a:t> «Ремесло оружейников Древней Руси»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049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836374"/>
            <a:ext cx="4896544" cy="37703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2708920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Древняя Русь в средневековом мире широко славилась своими умельцами. Поначалу у древних славян ремесло носило домашний характер - каждый выделывал для себя шкуры, ткал полотно, лепил глиняную посуду, изготовлял оружие и орудия труда. Затем ремесленники стали заниматься только определенным промыслом, готовили продукты своего труда для всей общины. И уже в период раннего средневековья начался выпуск продукции на рынок. </a:t>
            </a:r>
            <a:br>
              <a:rPr lang="ru-RU" sz="1800" b="1" dirty="0" smtClean="0"/>
            </a:br>
            <a:r>
              <a:rPr lang="ru-RU" sz="1800" b="1" dirty="0"/>
              <a:t>Первыми древнерусскими ремесленниками-профессионалами были кузнецы. Кузнец в былинах, преданиях и сказках является олицетворением силы и мужества, добра и непобедимости.</a:t>
            </a:r>
          </a:p>
        </p:txBody>
      </p:sp>
    </p:spTree>
    <p:extLst>
      <p:ext uri="{BB962C8B-B14F-4D97-AF65-F5344CB8AC3E}">
        <p14:creationId xmlns:p14="http://schemas.microsoft.com/office/powerpoint/2010/main" val="83768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08" y="1772817"/>
            <a:ext cx="2901860" cy="48245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2376264"/>
          </a:xfrm>
        </p:spPr>
        <p:txBody>
          <a:bodyPr>
            <a:normAutofit/>
          </a:bodyPr>
          <a:lstStyle/>
          <a:p>
            <a:r>
              <a:rPr lang="ru-RU" sz="1800" b="1" dirty="0"/>
              <a:t>Древнерусские кузнецы снабжали землепашцев сошниками, серпами, косами, а воинов-мечами, копьями, стрелами, боевыми топорами</a:t>
            </a:r>
            <a:r>
              <a:rPr lang="ru-RU" sz="1800" b="1" dirty="0" smtClean="0"/>
              <a:t>.</a:t>
            </a:r>
            <a:r>
              <a:rPr lang="ru-RU" sz="1800" b="1" dirty="0"/>
              <a:t> Вплоть до 19 века все разновидности </a:t>
            </a:r>
            <a:r>
              <a:rPr lang="ru-RU" sz="1800" b="1" dirty="0" smtClean="0"/>
              <a:t>холодного </a:t>
            </a:r>
            <a:r>
              <a:rPr lang="ru-RU" sz="1800" b="1" dirty="0"/>
              <a:t>оружия изготовлялись только путем ручной ковки. Позже ковку заменило литье. Нельзя было обойтись без ковки и при изготовлении кольчуг, кирас, шлемов, щитов и других защитных доспехов. </a:t>
            </a:r>
          </a:p>
        </p:txBody>
      </p:sp>
    </p:spTree>
    <p:extLst>
      <p:ext uri="{BB962C8B-B14F-4D97-AF65-F5344CB8AC3E}">
        <p14:creationId xmlns:p14="http://schemas.microsoft.com/office/powerpoint/2010/main" val="227983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17032"/>
            <a:ext cx="3839996" cy="287999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345638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effectLst/>
              </a:rPr>
              <a:t>Меч – основное наступательное оружие русского воина-дружинника, символ княжеской власти и военная эмблема древней Руси. </a:t>
            </a:r>
            <a:r>
              <a:rPr lang="ru-RU" sz="2000" b="1" dirty="0">
                <a:effectLst/>
              </a:rPr>
              <a:t>Мечом </a:t>
            </a:r>
            <a:r>
              <a:rPr lang="ru-RU" sz="2000" b="1" dirty="0" smtClean="0">
                <a:effectLst/>
              </a:rPr>
              <a:t>клялись </a:t>
            </a:r>
            <a:r>
              <a:rPr lang="ru-RU" sz="2000" b="1" dirty="0">
                <a:effectLst/>
              </a:rPr>
              <a:t>дружинники Игоря, заключая в 944 г. Договор с греками:   «А не крещении Русь да </a:t>
            </a:r>
            <a:r>
              <a:rPr lang="ru-RU" sz="2000" b="1" dirty="0">
                <a:effectLst/>
              </a:rPr>
              <a:t>полагають щиты своя и мечи своя нагы</a:t>
            </a:r>
            <a:r>
              <a:rPr lang="ru-RU" sz="2000" b="1" dirty="0">
                <a:effectLst/>
              </a:rPr>
              <a:t>» </a:t>
            </a:r>
            <a:r>
              <a:rPr lang="ru-RU" sz="2000" b="1" dirty="0" smtClean="0">
                <a:effectLst/>
              </a:rPr>
              <a:t>(а </a:t>
            </a:r>
            <a:r>
              <a:rPr lang="ru-RU" sz="2000" b="1" dirty="0">
                <a:effectLst/>
              </a:rPr>
              <a:t>не крещенные русские кладут свои щиты и обнаженные мечи.) Меч – оружие священное. </a:t>
            </a:r>
            <a:r>
              <a:rPr lang="ru-RU" sz="2000" b="1" dirty="0">
                <a:effectLst/>
              </a:rPr>
              <a:t>К нему относились как к человеку, считали одушевленным. Уникальные мечи носили имена (вспомним меч короля Артура – Экскалибур, или точнее – Каледвух: Экскалибур – это искажение названия «Калибурн», которое является искажением «Каледвуха», причем эти имена были еще и магическими заклинаниями. </a:t>
            </a:r>
            <a:r>
              <a:rPr lang="ru-RU" sz="2000" b="1" dirty="0">
                <a:effectLst/>
              </a:rPr>
              <a:t>В Скандинавии, мечи часто носили имена типа «Пламя Одина», «Пес Шлемов», «Огонь Щитов</a:t>
            </a:r>
            <a:r>
              <a:rPr lang="ru-RU" sz="2000" b="1" dirty="0" smtClean="0">
                <a:effectLst/>
              </a:rPr>
              <a:t>».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424492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93" y="1557338"/>
            <a:ext cx="3144969" cy="50400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32384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</a:rPr>
              <a:t>Кольчуга. Самый древний предмет защиты у славянских воинов. Весила кольчуга около 10 килограмм и состояла из плотно прилегающих друг к другу металлических колец. Изготовление кольчуги — очень сложный, тонкий и долгий процесс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3313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8398838" cy="48573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effectLst/>
              </a:rPr>
              <a:t>Никто не сомневается в том, насколько доблестными и смелыми были воины Руси</a:t>
            </a:r>
            <a:r>
              <a:rPr lang="ru-RU" sz="1800" b="1" dirty="0" smtClean="0">
                <a:effectLst/>
              </a:rPr>
              <a:t>. А ремесленники  гордились  своим  умением и владели секретами  ковки и отлива металлических изделий.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779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103</TotalTime>
  <Words>235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Презентация на тему:              «Ремесло оружейников Древней Руси»</vt:lpstr>
      <vt:lpstr>Древняя Русь в средневековом мире широко славилась своими умельцами. Поначалу у древних славян ремесло носило домашний характер - каждый выделывал для себя шкуры, ткал полотно, лепил глиняную посуду, изготовлял оружие и орудия труда. Затем ремесленники стали заниматься только определенным промыслом, готовили продукты своего труда для всей общины. И уже в период раннего средневековья начался выпуск продукции на рынок.  Первыми древнерусскими ремесленниками-профессионалами были кузнецы. Кузнец в былинах, преданиях и сказках является олицетворением силы и мужества, добра и непобедимости.</vt:lpstr>
      <vt:lpstr>Древнерусские кузнецы снабжали землепашцев сошниками, серпами, косами, а воинов-мечами, копьями, стрелами, боевыми топорами. Вплоть до 19 века все разновидности холодного оружия изготовлялись только путем ручной ковки. Позже ковку заменило литье. Нельзя было обойтись без ковки и при изготовлении кольчуг, кирас, шлемов, щитов и других защитных доспехов. </vt:lpstr>
      <vt:lpstr>Меч – основное наступательное оружие русского воина-дружинника, символ княжеской власти и военная эмблема древней Руси. Мечом клялись дружинники Игоря, заключая в 944 г. Договор с греками:   «А не крещении Русь да полагають щиты своя и мечи своя нагы» (а не крещенные русские кладут свои щиты и обнаженные мечи.) Меч – оружие священное. К нему относились как к человеку, считали одушевленным. Уникальные мечи носили имена (вспомним меч короля Артура – Экскалибур, или точнее – Каледвух: Экскалибур – это искажение названия «Калибурн», которое является искажением «Каледвуха», причем эти имена были еще и магическими заклинаниями. В Скандинавии, мечи часто носили имена типа «Пламя Одина», «Пес Шлемов», «Огонь Щитов».  </vt:lpstr>
      <vt:lpstr>Кольчуга. Самый древний предмет защиты у славянских воинов. Весила кольчуга около 10 килограмм и состояла из плотно прилегающих друг к другу металлических колец. Изготовление кольчуги — очень сложный, тонкий и долгий процесс</vt:lpstr>
      <vt:lpstr>Никто не сомневается в том, насколько доблестными и смелыми были воины Руси. А ремесленники  гордились  своим  умением и владели секретами  ковки и отлива металлических изделий.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«Ремесло</dc:title>
  <dc:creator>PC3344</dc:creator>
  <cp:lastModifiedBy>PC3344</cp:lastModifiedBy>
  <cp:revision>10</cp:revision>
  <dcterms:created xsi:type="dcterms:W3CDTF">2016-04-25T18:08:08Z</dcterms:created>
  <dcterms:modified xsi:type="dcterms:W3CDTF">2016-04-25T19:51:38Z</dcterms:modified>
</cp:coreProperties>
</file>