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58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0ACD8-B1E2-4DD0-9A11-39A67BAEBA5A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C734D-05A6-4863-9FCC-2527F3DEF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523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0ACD8-B1E2-4DD0-9A11-39A67BAEBA5A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C734D-05A6-4863-9FCC-2527F3DEF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617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0ACD8-B1E2-4DD0-9A11-39A67BAEBA5A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C734D-05A6-4863-9FCC-2527F3DEF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901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0ACD8-B1E2-4DD0-9A11-39A67BAEBA5A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C734D-05A6-4863-9FCC-2527F3DEF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068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0ACD8-B1E2-4DD0-9A11-39A67BAEBA5A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C734D-05A6-4863-9FCC-2527F3DEF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662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0ACD8-B1E2-4DD0-9A11-39A67BAEBA5A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C734D-05A6-4863-9FCC-2527F3DEF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485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0ACD8-B1E2-4DD0-9A11-39A67BAEBA5A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C734D-05A6-4863-9FCC-2527F3DEF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885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0ACD8-B1E2-4DD0-9A11-39A67BAEBA5A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C734D-05A6-4863-9FCC-2527F3DEF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750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0ACD8-B1E2-4DD0-9A11-39A67BAEBA5A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C734D-05A6-4863-9FCC-2527F3DEF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66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0ACD8-B1E2-4DD0-9A11-39A67BAEBA5A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C734D-05A6-4863-9FCC-2527F3DEF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138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0ACD8-B1E2-4DD0-9A11-39A67BAEBA5A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C734D-05A6-4863-9FCC-2527F3DEF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403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0ACD8-B1E2-4DD0-9A11-39A67BAEBA5A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C734D-05A6-4863-9FCC-2527F3DEF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94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10403" y="404664"/>
            <a:ext cx="50511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/>
              <a:t>Ювелирное ремесло</a:t>
            </a:r>
            <a:endParaRPr lang="ru-RU" sz="6000" dirty="0"/>
          </a:p>
        </p:txBody>
      </p:sp>
      <p:sp>
        <p:nvSpPr>
          <p:cNvPr id="2" name="TextBox 1"/>
          <p:cNvSpPr txBox="1"/>
          <p:nvPr/>
        </p:nvSpPr>
        <p:spPr>
          <a:xfrm>
            <a:off x="2349510" y="3083217"/>
            <a:ext cx="43729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Выполнила ученица 3 «Б» класса </a:t>
            </a:r>
          </a:p>
          <a:p>
            <a:pPr algn="ctr"/>
            <a:r>
              <a:rPr lang="ru-RU" sz="2400" dirty="0" smtClean="0"/>
              <a:t>Дьяконова Елена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056571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Юлия\Desktop\99999999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464" y="1643076"/>
            <a:ext cx="4184792" cy="285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056134" y="319637"/>
            <a:ext cx="34554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Ювелирное ремесло</a:t>
            </a:r>
            <a:endParaRPr lang="ru-RU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467544" y="4869160"/>
            <a:ext cx="8136904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/>
              <a:t>Ювелирное дело Древней Руси имеет </a:t>
            </a:r>
            <a:r>
              <a:rPr lang="ru-RU" dirty="0" smtClean="0"/>
              <a:t>большую </a:t>
            </a:r>
            <a:r>
              <a:rPr lang="ru-RU" dirty="0"/>
              <a:t>историю и уходит своими корнями в крестьянский быт, быт древних славянских </a:t>
            </a:r>
            <a:r>
              <a:rPr lang="ru-RU" dirty="0" smtClean="0"/>
              <a:t>поселений. </a:t>
            </a:r>
            <a:r>
              <a:rPr lang="ru-RU" dirty="0"/>
              <a:t>П</a:t>
            </a:r>
            <a:r>
              <a:rPr lang="ru-RU" dirty="0" smtClean="0"/>
              <a:t>ервыми </a:t>
            </a:r>
            <a:r>
              <a:rPr lang="ru-RU" dirty="0"/>
              <a:t>ювелирами были женщины. Среди большого количества работ по обустройству и украшению быта, они изготавливали также </a:t>
            </a:r>
            <a:r>
              <a:rPr lang="ru-RU" dirty="0" smtClean="0"/>
              <a:t>украшения для себя </a:t>
            </a:r>
            <a:r>
              <a:rPr lang="ru-RU" dirty="0"/>
              <a:t>и обереги.</a:t>
            </a:r>
          </a:p>
        </p:txBody>
      </p:sp>
    </p:spTree>
    <p:extLst>
      <p:ext uri="{BB962C8B-B14F-4D97-AF65-F5344CB8AC3E}">
        <p14:creationId xmlns:p14="http://schemas.microsoft.com/office/powerpoint/2010/main" val="10252828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449" y="3814614"/>
            <a:ext cx="8280920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/>
              <a:t>Процесс можно представь следующим образом – из провощенных шнуров женщины плели разнообразные хитрые изделия, затем покрывали их глиной, высушивали и помещали в печь для отжига. Воск выжигался, а на его место заливали расплавленный металл – бронзу или серебро. В итоге получали красивые, достаточно вычурные украшения – по виду как бы сплетенные из проволоки. Это называется литьем по восковой модели. К литью добавляется чеканка и гравировка.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421" y="404664"/>
            <a:ext cx="4752975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19459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927" y="4221088"/>
            <a:ext cx="7992888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/>
              <a:t>Каждое </a:t>
            </a:r>
            <a:r>
              <a:rPr lang="ru-RU" dirty="0"/>
              <a:t>племя привносило в одни и те же ювелирные украшения что-то свое, характерное только для этой территории. Показательным примером могут служить «</a:t>
            </a:r>
            <a:r>
              <a:rPr lang="ru-RU" dirty="0" err="1"/>
              <a:t>колты</a:t>
            </a:r>
            <a:r>
              <a:rPr lang="ru-RU" dirty="0"/>
              <a:t>» - височные украшения, которые женщины вплетали или прикрепляли к волосам или головному убору – причем их могло быть от одного до трех на каждом виске.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97" y="980729"/>
            <a:ext cx="3810000" cy="289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51820" y="231031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                  КОЛТЫ</a:t>
            </a:r>
            <a:endParaRPr lang="ru-RU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312" y="980728"/>
            <a:ext cx="3913112" cy="2890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6226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4437" y="4240950"/>
            <a:ext cx="813189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/>
              <a:t>Ювелиры, или правильнее на то время – серебряных и золотых дел мастера – переселившиеся в города, встречались и осваивали новые техники и узоры, приходящие как с востока, так и с северных сторон. Однако собственный колорит мастера сохраняли всегда, с успехом объединяя новые знаниями и народные традиции, </a:t>
            </a:r>
            <a:r>
              <a:rPr lang="ru-RU" dirty="0" smtClean="0"/>
              <a:t> изготавливая всё новые украшения </a:t>
            </a:r>
            <a:r>
              <a:rPr lang="ru-RU" dirty="0"/>
              <a:t>– это и короны, и </a:t>
            </a:r>
            <a:r>
              <a:rPr lang="ru-RU" dirty="0" smtClean="0"/>
              <a:t>диадемы, </a:t>
            </a:r>
            <a:r>
              <a:rPr lang="ru-RU" dirty="0"/>
              <a:t>гривны, браслеты, пряжки, оклады </a:t>
            </a:r>
            <a:r>
              <a:rPr lang="ru-RU" dirty="0" smtClean="0"/>
              <a:t>книг</a:t>
            </a:r>
            <a:r>
              <a:rPr lang="ru-RU" dirty="0"/>
              <a:t> </a:t>
            </a:r>
            <a:r>
              <a:rPr lang="ru-RU" dirty="0" smtClean="0"/>
              <a:t> и многое другое.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8640"/>
            <a:ext cx="6768752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515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1640" y="1772816"/>
            <a:ext cx="59766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 smtClean="0"/>
              <a:t>    Спасибо</a:t>
            </a:r>
          </a:p>
          <a:p>
            <a:r>
              <a:rPr lang="ru-RU" sz="8000" dirty="0" smtClean="0"/>
              <a:t> за внимание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42354208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268</Words>
  <Application>Microsoft Office PowerPoint</Application>
  <PresentationFormat>Экран (4:3)</PresentationFormat>
  <Paragraphs>11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</dc:creator>
  <cp:lastModifiedBy>Юлия</cp:lastModifiedBy>
  <cp:revision>15</cp:revision>
  <dcterms:created xsi:type="dcterms:W3CDTF">2016-05-06T07:28:51Z</dcterms:created>
  <dcterms:modified xsi:type="dcterms:W3CDTF">2016-05-12T05:08:48Z</dcterms:modified>
</cp:coreProperties>
</file>