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9" autoAdjust="0"/>
    <p:restoredTop sz="94660"/>
  </p:normalViewPr>
  <p:slideViewPr>
    <p:cSldViewPr>
      <p:cViewPr varScale="1">
        <p:scale>
          <a:sx n="69" d="100"/>
          <a:sy n="69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50B83A9-BF3F-4BFE-B9F4-22CBD966EA50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A68BA1E-9830-47FC-A7BC-E590DCF7854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Прокрустово</a:t>
            </a:r>
            <a:br>
              <a:rPr lang="ru-RU" dirty="0" smtClean="0"/>
            </a:br>
            <a:r>
              <a:rPr lang="ru-RU" dirty="0" smtClean="0"/>
              <a:t>ложе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5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Давным</a:t>
            </a:r>
            <a:r>
              <a:rPr lang="ru-RU" dirty="0"/>
              <a:t> давно, когда боги вершили судьбы людей на Олимпе, в Аттике орудовал злой разбойник Прокруст. Он был известен также под именами </a:t>
            </a:r>
            <a:r>
              <a:rPr lang="ru-RU" dirty="0" err="1"/>
              <a:t>Полипембн</a:t>
            </a:r>
            <a:r>
              <a:rPr lang="ru-RU" dirty="0"/>
              <a:t>, Дамаст, </a:t>
            </a:r>
            <a:r>
              <a:rPr lang="ru-RU" dirty="0" err="1"/>
              <a:t>Прокопт</a:t>
            </a:r>
            <a:r>
              <a:rPr lang="ru-RU" dirty="0"/>
              <a:t>. Разбойник подстерегал путников на дороге между Афинами и </a:t>
            </a:r>
            <a:r>
              <a:rPr lang="ru-RU" dirty="0" err="1"/>
              <a:t>Мегарой</a:t>
            </a:r>
            <a:r>
              <a:rPr lang="ru-RU" dirty="0"/>
              <a:t> и путем обмана заманивал к себе домой. Для гостей у него дома было изготовлено два ложа.</a:t>
            </a:r>
            <a:br>
              <a:rPr lang="ru-RU" dirty="0"/>
            </a:br>
            <a:r>
              <a:rPr lang="ru-RU" dirty="0"/>
              <a:t>Одно большое ложе, второе маленькое. На большое ложе Прокруст укладывал небольших ростом людей и чтобы путник точно соответствовал размеру кровати,  бил их молотом и растягивал суставы.</a:t>
            </a:r>
            <a:br>
              <a:rPr lang="ru-RU" dirty="0"/>
            </a:br>
            <a:r>
              <a:rPr lang="ru-RU" dirty="0"/>
              <a:t>А на маленькое ложе  укладывал высоких ростом людей. Не помещающиеся части тела он обрубал топором. Вскоре, за свои злодеяния Прокрусту пришлось лечь на свое ложе самому. Греческий герой Тесей, победив разбойника, поступил с ним также, как тот поступал со своими пленными.</a:t>
            </a:r>
            <a:br>
              <a:rPr lang="ru-RU" dirty="0"/>
            </a:br>
            <a:r>
              <a:rPr lang="ru-RU" b="1" dirty="0"/>
              <a:t>Выражение «прокрустово ложе»</a:t>
            </a:r>
            <a:r>
              <a:rPr lang="ru-RU" dirty="0"/>
              <a:t> означает желание подогнать что-либо под жесткие рамки или искусственную мерку, иногда жертвуя ради этого чем-нибудь существенным. Является одним из видов Логических ошибок.</a:t>
            </a:r>
            <a:br>
              <a:rPr lang="ru-RU" dirty="0"/>
            </a:br>
            <a:r>
              <a:rPr lang="ru-RU" dirty="0"/>
              <a:t>Иносказательно: искусственная мерка, формальный шаблон, под который насильственно подгоняют реальную жизнь, творчество, идеи и пр.</a:t>
            </a:r>
          </a:p>
        </p:txBody>
      </p:sp>
    </p:spTree>
    <p:extLst>
      <p:ext uri="{BB962C8B-B14F-4D97-AF65-F5344CB8AC3E}">
        <p14:creationId xmlns:p14="http://schemas.microsoft.com/office/powerpoint/2010/main" val="99440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s://c1.staticflickr.com/3/2441/3680797333_d94baffac4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9036496" cy="599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1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0956" y="1100138"/>
            <a:ext cx="2604313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например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dirty="0"/>
              <a:t>Он хочет уложить содержание книги в прокрустово ложе своих требований. </a:t>
            </a:r>
            <a:r>
              <a:rPr lang="ru-RU" dirty="0"/>
              <a:t/>
            </a:r>
            <a:br>
              <a:rPr lang="ru-RU" dirty="0"/>
            </a:br>
            <a:r>
              <a:rPr lang="ru-RU" b="0" dirty="0"/>
              <a:t>То есть, человек читает книгу загоняя ее содержание в рамки своих требований, не объективен и предвзят.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4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Спасибо за просмотр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54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64</TotalTime>
  <Words>73</Words>
  <Application>Microsoft Office PowerPoint</Application>
  <PresentationFormat>Экран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Углы</vt:lpstr>
      <vt:lpstr>Прокрустово ложе</vt:lpstr>
      <vt:lpstr>Презентация PowerPoint</vt:lpstr>
      <vt:lpstr>Презентация PowerPoint</vt:lpstr>
      <vt:lpstr>Презентация PowerPoint</vt:lpstr>
      <vt:lpstr>например</vt:lpstr>
      <vt:lpstr>Спасибо за просмотр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User-PC</dc:creator>
  <cp:lastModifiedBy>maxim</cp:lastModifiedBy>
  <cp:revision>10</cp:revision>
  <dcterms:created xsi:type="dcterms:W3CDTF">2016-05-04T16:58:13Z</dcterms:created>
  <dcterms:modified xsi:type="dcterms:W3CDTF">2016-10-24T16:46:46Z</dcterms:modified>
</cp:coreProperties>
</file>