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9" r:id="rId4"/>
    <p:sldId id="260" r:id="rId5"/>
    <p:sldId id="270" r:id="rId6"/>
    <p:sldId id="261" r:id="rId7"/>
    <p:sldId id="262" r:id="rId8"/>
    <p:sldId id="263" r:id="rId9"/>
    <p:sldId id="264" r:id="rId10"/>
    <p:sldId id="265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5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kprosto.ru/kak-900392-kakim-dolzhen-byt-sovremennyy-uchitel" TargetMode="External"/><Relationship Id="rId2" Type="http://schemas.openxmlformats.org/officeDocument/2006/relationships/hyperlink" Target="https://vk.com/topic-18951342_23530451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fb.ru/article/213666/kakoy-doljen-byit-sovremennyiy-uchitel-sovremennyiy-pedagog-kakoy-on" TargetMode="External"/><Relationship Id="rId4" Type="http://schemas.openxmlformats.org/officeDocument/2006/relationships/hyperlink" Target="http://morshdetsad2.68edu.ru/index.php/nashi-pedagogi/vospitatel-nikulina-t-v/69-esse-na-temu-moya-professiya-moya-sudb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8071048" cy="2057400"/>
          </a:xfrm>
        </p:spPr>
        <p:txBody>
          <a:bodyPr/>
          <a:lstStyle/>
          <a:p>
            <a:r>
              <a:rPr lang="ru-RU" b="1" dirty="0" smtClean="0"/>
              <a:t>Ты Моя Жизнь…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4077072"/>
            <a:ext cx="5976336" cy="1224136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Выполнила учитель русского языка и литературы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Чередниченко Кристина Андреевна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 моя жизнь моё дыханье,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Моя любовь, моё призванье,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 мой огонь, не угасай во мне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Тобой живу, ты сила моя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Тебя я жду любви не тая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 все для меня Песня моя – тебе…</a:t>
            </a:r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Кто же такой  современный учитель?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2204864"/>
            <a:ext cx="7056784" cy="4119736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728192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Добренький учитель или злая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училка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Каким должен быть идеальный учитель?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ped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935163"/>
            <a:ext cx="7560839" cy="4389437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620688"/>
            <a:ext cx="8280920" cy="570391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300976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«Учитель в какой-то мере актер. Он, так же как и мы, актеры, не имеет права переносить «на сцену» свои личные переживания. Учитель всегда должен входить в класс с ясной душой, — какие бы ни были неприятности, какие бы ни встретились трудности в жизни. В момент, когда учитель с детьми, он обязан забыть обо всем. Это очень трудно» Вера Петровна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Марецкая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19381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131839" y="3645024"/>
            <a:ext cx="5256585" cy="2679576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профессии педагога приходится каждый день быть  разным, ведь наша работа подразумевает абсолютную универсальность. Она совмещает в себе профессиональные качества каждой сферы жизни.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pedago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916832"/>
            <a:ext cx="7776864" cy="4389437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228968"/>
          </a:xfrm>
        </p:spPr>
        <p:txBody>
          <a:bodyPr>
            <a:normAutofit/>
          </a:bodyPr>
          <a:lstStyle/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908720"/>
            <a:ext cx="8229600" cy="1853560"/>
          </a:xfrm>
        </p:spPr>
        <p:txBody>
          <a:bodyPr>
            <a:normAutofit fontScale="85000" lnSpcReduction="20000"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Профессия учителя – это особая профессия. Учитель постоянно живет в мире сверх- и сверхзадач. Общество предъявляет учителю непомерно высокие требования: стать идеалом человека хотя бы для своих учеников. Учитель не имеет права быть рядовым, он вынужден быть особенным. А это так не просто. ..</a:t>
            </a:r>
          </a:p>
          <a:p>
            <a:endParaRPr lang="ru-RU" dirty="0"/>
          </a:p>
        </p:txBody>
      </p:sp>
      <p:pic>
        <p:nvPicPr>
          <p:cNvPr id="4" name="Рисунок 3" descr="594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780928"/>
            <a:ext cx="8064896" cy="349287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572784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 смотря на все сложности моей профессии, я очень рада тому, что имею каждодневную возможность профессионально расти и развиваться. Это так важно!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Mz5Ouvpmc-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067944" y="2348880"/>
            <a:ext cx="4248471" cy="397572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Напоследок хочу сказать: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ru-RU" b="1" dirty="0" smtClean="0"/>
              <a:t>Я молюсь, не стесняясь, не пряча лица.</a:t>
            </a:r>
            <a:endParaRPr lang="ru-RU" dirty="0" smtClean="0"/>
          </a:p>
          <a:p>
            <a:pPr algn="r"/>
            <a:r>
              <a:rPr lang="ru-RU" b="1" dirty="0" smtClean="0"/>
              <a:t>Я боюсь не исполнить свой долг до конца.</a:t>
            </a:r>
            <a:endParaRPr lang="ru-RU" dirty="0" smtClean="0"/>
          </a:p>
          <a:p>
            <a:pPr algn="r"/>
            <a:r>
              <a:rPr lang="ru-RU" b="1" dirty="0" smtClean="0"/>
              <a:t>Не испортить того, что мне свыше дано.</a:t>
            </a:r>
            <a:endParaRPr lang="ru-RU" dirty="0" smtClean="0"/>
          </a:p>
          <a:p>
            <a:pPr algn="r"/>
            <a:r>
              <a:rPr lang="ru-RU" b="1" dirty="0" smtClean="0"/>
              <a:t>Для людей, для детей –</a:t>
            </a:r>
            <a:endParaRPr lang="ru-RU" dirty="0" smtClean="0"/>
          </a:p>
          <a:p>
            <a:pPr algn="r"/>
            <a:r>
              <a:rPr lang="ru-RU" b="1" dirty="0" smtClean="0"/>
              <a:t>знаю точно одно</a:t>
            </a:r>
            <a:endParaRPr lang="ru-RU" dirty="0" smtClean="0"/>
          </a:p>
          <a:p>
            <a:pPr algn="r"/>
            <a:r>
              <a:rPr lang="ru-RU" b="1" dirty="0" smtClean="0"/>
              <a:t>Им служить мне судьбой моей суждено.</a:t>
            </a:r>
          </a:p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(Неизвестный автор)</a:t>
            </a:r>
          </a:p>
          <a:p>
            <a:pPr algn="r"/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jVXjlysFeD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5" y="764704"/>
            <a:ext cx="4320479" cy="5559897"/>
          </a:xfrm>
        </p:spPr>
      </p:pic>
      <p:pic>
        <p:nvPicPr>
          <p:cNvPr id="5" name="Рисунок 4" descr="img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764704"/>
            <a:ext cx="3816424" cy="561662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https://vk.com/topic-18951342_23530451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http://www.kakprosto.ru/kak-900392-kakim-dolzhen-byt-sovremennyy-uchitel</a:t>
            </a:r>
            <a:endParaRPr lang="ru-RU" dirty="0" smtClean="0"/>
          </a:p>
          <a:p>
            <a:r>
              <a:rPr lang="en-US" dirty="0" smtClean="0">
                <a:hlinkClick r:id="rId4"/>
              </a:rPr>
              <a:t>http://morshdetsad2.68edu.ru/index.php/nashi-pedagogi/vospitatel-nikulina-t-v/69-esse-na-temu-moya-professiya-moya-sudba</a:t>
            </a:r>
            <a:endParaRPr lang="ru-RU" dirty="0" smtClean="0"/>
          </a:p>
          <a:p>
            <a:r>
              <a:rPr lang="en-US" dirty="0" smtClean="0">
                <a:hlinkClick r:id="rId5"/>
              </a:rPr>
              <a:t>http://fb.ru/article/213666/kakoy-doljen-byit-sovremennyiy-uchitel-sovremennyiy-pedagog-kakoy-on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76</TotalTime>
  <Words>275</Words>
  <Application>Microsoft Office PowerPoint</Application>
  <PresentationFormat>Экран (4:3)</PresentationFormat>
  <Paragraphs>23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Ты Моя Жизнь…</vt:lpstr>
      <vt:lpstr>Слайд 2</vt:lpstr>
      <vt:lpstr>Кто же такой  современный учитель?</vt:lpstr>
      <vt:lpstr>Добренький учитель или злая училка? Каким должен быть идеальный учитель?  </vt:lpstr>
      <vt:lpstr>Слайд 5</vt:lpstr>
      <vt:lpstr>«Учитель в какой-то мере актер. Он, так же как и мы, актеры, не имеет права переносить «на сцену» свои личные переживания. Учитель всегда должен входить в класс с ясной душой, — какие бы ни были неприятности, какие бы ни встретились трудности в жизни. В момент, когда учитель с детьми, он обязан забыть обо всем. Это очень трудно» Вера Петровна Марецкая</vt:lpstr>
      <vt:lpstr>В профессии педагога приходится каждый день быть  разным, ведь наша работа подразумевает абсолютную универсальность. Она совмещает в себе профессиональные качества каждой сферы жизни.</vt:lpstr>
      <vt:lpstr>Слайд 8</vt:lpstr>
      <vt:lpstr>Не смотря на все сложности моей профессии, я очень рада тому, что имею каждодневную возможность профессионально расти и развиваться. Это так важно!</vt:lpstr>
      <vt:lpstr>Напоследок хочу сказать:</vt:lpstr>
      <vt:lpstr>Слайд 11</vt:lpstr>
      <vt:lpstr>Источники: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Моё призвание – педагог.</dc:title>
  <dc:creator>Компик</dc:creator>
  <cp:lastModifiedBy>Компик</cp:lastModifiedBy>
  <cp:revision>11</cp:revision>
  <dcterms:created xsi:type="dcterms:W3CDTF">2016-12-02T12:03:22Z</dcterms:created>
  <dcterms:modified xsi:type="dcterms:W3CDTF">2016-12-02T13:37:39Z</dcterms:modified>
</cp:coreProperties>
</file>