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81" r:id="rId21"/>
    <p:sldId id="285" r:id="rId22"/>
    <p:sldId id="279" r:id="rId23"/>
    <p:sldId id="277" r:id="rId24"/>
    <p:sldId id="287" r:id="rId25"/>
    <p:sldId id="278" r:id="rId26"/>
    <p:sldId id="284" r:id="rId27"/>
    <p:sldId id="274" r:id="rId28"/>
    <p:sldId id="282" r:id="rId29"/>
    <p:sldId id="275" r:id="rId30"/>
    <p:sldId id="286" r:id="rId31"/>
    <p:sldId id="283" r:id="rId32"/>
    <p:sldId id="276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8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8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8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8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8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8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8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8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8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8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8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8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тополек\Desktop\ГРУППА\2 ГРАМОТЫ РАМКИ\фоны\1425449403_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5983" y="1214422"/>
            <a:ext cx="6000793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Между </a:t>
            </a:r>
          </a:p>
          <a:p>
            <a:pPr algn="ctr"/>
            <a:r>
              <a:rPr lang="ru-RU" sz="6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прошлым и будущим</a:t>
            </a:r>
            <a:endParaRPr lang="ru-RU" sz="6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8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ополек\Desktop\праздник 55\фото\коллектив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тополек\Desktop\праздник 55\фото\коллектив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527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тополек\Desktop\праздник 55\фото\коллектив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тополек\Desktop\праздник 55\фото\коллектив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ополек\Desktop\праздник 55\фото\коллектив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956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тополек\Desktop\праздник 55\фото\коллектив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9038" cy="695739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тополек\Desktop\праздник 55\фото\коллектив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тополек\Desktop\праздник 55\фото\коллектив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501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тополек\Desktop\праздник 55\фото\коллектив\19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74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тополек\Desktop\праздник 55\фото\коллектив\19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21281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тополек\Desktop\праздник 55\фото\коллектив\20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15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тополек\Desktop\праздник 55\фото\коллектив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тополек\Desktop\праздник 55\фото\коллектив\2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2271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тополек\Desktop\праздник 55\фото\коллектив\6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81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тополек\Desktop\праздник 55\фото\коллектив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0615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тополек\Desktop\праздник 55\фото\коллектив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870597" cy="6858000"/>
          </a:xfrm>
          <a:prstGeom prst="rect">
            <a:avLst/>
          </a:prstGeom>
          <a:noFill/>
        </p:spPr>
      </p:pic>
      <p:pic>
        <p:nvPicPr>
          <p:cNvPr id="16387" name="Picture 3" descr="C:\Users\тополек\Desktop\праздник 55\фото\коллектив\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0"/>
            <a:ext cx="4356823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тополек\Desktop\праздник 55\фото\коллектив\2007.jpg"/>
          <p:cNvPicPr>
            <a:picLocks noChangeAspect="1" noChangeArrowheads="1"/>
          </p:cNvPicPr>
          <p:nvPr/>
        </p:nvPicPr>
        <p:blipFill>
          <a:blip r:embed="rId2" cstate="print"/>
          <a:srcRect r="4651" b="4265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тополек\Desktop\праздник 55\фото\коллектив\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4048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тополек\Desktop\IMG_2465.jpg"/>
          <p:cNvPicPr>
            <a:picLocks noChangeAspect="1" noChangeArrowheads="1"/>
          </p:cNvPicPr>
          <p:nvPr/>
        </p:nvPicPr>
        <p:blipFill>
          <a:blip r:embed="rId2" cstate="print"/>
          <a:srcRect l="2873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тополек\Desktop\izobrazhenie_255.jpg"/>
          <p:cNvPicPr>
            <a:picLocks noChangeAspect="1" noChangeArrowheads="1"/>
          </p:cNvPicPr>
          <p:nvPr/>
        </p:nvPicPr>
        <p:blipFill>
          <a:blip r:embed="rId2" cstate="print"/>
          <a:srcRect r="4399" b="30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тополек\Desktop\DSC_0307.JPG"/>
          <p:cNvPicPr>
            <a:picLocks noChangeAspect="1" noChangeArrowheads="1"/>
          </p:cNvPicPr>
          <p:nvPr/>
        </p:nvPicPr>
        <p:blipFill>
          <a:blip r:embed="rId2" cstate="print"/>
          <a:srcRect t="20484" b="15185"/>
          <a:stretch>
            <a:fillRect/>
          </a:stretch>
        </p:blipFill>
        <p:spPr bwMode="auto">
          <a:xfrm>
            <a:off x="0" y="3140968"/>
            <a:ext cx="9144000" cy="3717032"/>
          </a:xfrm>
          <a:prstGeom prst="rect">
            <a:avLst/>
          </a:prstGeom>
          <a:noFill/>
        </p:spPr>
      </p:pic>
      <p:pic>
        <p:nvPicPr>
          <p:cNvPr id="1026" name="Picture 2" descr="C:\Users\тополек\Desktop\DSC_0005.jpg"/>
          <p:cNvPicPr>
            <a:picLocks noChangeAspect="1" noChangeArrowheads="1"/>
          </p:cNvPicPr>
          <p:nvPr/>
        </p:nvPicPr>
        <p:blipFill>
          <a:blip r:embed="rId3" cstate="print"/>
          <a:srcRect t="11831"/>
          <a:stretch>
            <a:fillRect/>
          </a:stretch>
        </p:blipFill>
        <p:spPr bwMode="auto">
          <a:xfrm>
            <a:off x="0" y="0"/>
            <a:ext cx="9144000" cy="355246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тополек\Desktop\li_n.jpg"/>
          <p:cNvPicPr>
            <a:picLocks noChangeAspect="1" noChangeArrowheads="1"/>
          </p:cNvPicPr>
          <p:nvPr/>
        </p:nvPicPr>
        <p:blipFill>
          <a:blip r:embed="rId2" cstate="print"/>
          <a:srcRect r="9838" b="3635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тополек\Desktop\втачмт.jpg"/>
          <p:cNvPicPr>
            <a:picLocks noChangeAspect="1" noChangeArrowheads="1"/>
          </p:cNvPicPr>
          <p:nvPr/>
        </p:nvPicPr>
        <p:blipFill>
          <a:blip r:embed="rId2" cstate="print"/>
          <a:srcRect l="14399" t="7327" r="16257" b="19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тополек\Desktop\DSC_0152.jpg"/>
          <p:cNvPicPr>
            <a:picLocks noChangeAspect="1" noChangeArrowheads="1"/>
          </p:cNvPicPr>
          <p:nvPr/>
        </p:nvPicPr>
        <p:blipFill>
          <a:blip r:embed="rId2" cstate="print"/>
          <a:srcRect l="1840" r="6250" b="191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тополек\Desktop\ced316428b1f3ae18dddae8e984f791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тополек\Desktop\праздник 55\фото\коллектив\2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тополек\Desktop\mo75.jpg"/>
          <p:cNvPicPr>
            <a:picLocks noChangeAspect="1" noChangeArrowheads="1"/>
          </p:cNvPicPr>
          <p:nvPr/>
        </p:nvPicPr>
        <p:blipFill>
          <a:blip r:embed="rId2" cstate="print"/>
          <a:srcRect l="6688" t="11702" r="31888" b="4113"/>
          <a:stretch>
            <a:fillRect/>
          </a:stretch>
        </p:blipFill>
        <p:spPr bwMode="auto">
          <a:xfrm>
            <a:off x="3946373" y="0"/>
            <a:ext cx="5197627" cy="3573016"/>
          </a:xfrm>
          <a:prstGeom prst="rect">
            <a:avLst/>
          </a:prstGeom>
          <a:noFill/>
        </p:spPr>
      </p:pic>
      <p:pic>
        <p:nvPicPr>
          <p:cNvPr id="1026" name="Picture 2" descr="C:\Users\тополек\Desktop\mo64.jpg"/>
          <p:cNvPicPr>
            <a:picLocks noChangeAspect="1" noChangeArrowheads="1"/>
          </p:cNvPicPr>
          <p:nvPr/>
        </p:nvPicPr>
        <p:blipFill>
          <a:blip r:embed="rId3" cstate="print"/>
          <a:srcRect l="2151" t="2717" r="15717"/>
          <a:stretch>
            <a:fillRect/>
          </a:stretch>
        </p:blipFill>
        <p:spPr bwMode="auto">
          <a:xfrm>
            <a:off x="0" y="0"/>
            <a:ext cx="4104456" cy="4176464"/>
          </a:xfrm>
          <a:prstGeom prst="rect">
            <a:avLst/>
          </a:prstGeom>
          <a:noFill/>
        </p:spPr>
      </p:pic>
      <p:pic>
        <p:nvPicPr>
          <p:cNvPr id="1028" name="Picture 4" descr="C:\Users\тополек\Desktop\DSC_0122.jpg"/>
          <p:cNvPicPr>
            <a:picLocks noChangeAspect="1" noChangeArrowheads="1"/>
          </p:cNvPicPr>
          <p:nvPr/>
        </p:nvPicPr>
        <p:blipFill>
          <a:blip r:embed="rId4" cstate="print"/>
          <a:srcRect t="23373" r="4672" b="15498"/>
          <a:stretch>
            <a:fillRect/>
          </a:stretch>
        </p:blipFill>
        <p:spPr bwMode="auto">
          <a:xfrm>
            <a:off x="0" y="3547367"/>
            <a:ext cx="9144000" cy="331063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тополек\Desktop\праздник 55\фото\коллектив\2015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37764" cy="3356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3" name="Picture 3" descr="C:\Users\тополек\Desktop\праздник 55\фото\коллектив\2015б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4195" y="0"/>
            <a:ext cx="4729805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4" name="Picture 4" descr="C:\Users\тополек\Desktop\праздник 55\фото\коллектив\DSC_0204 - копия.JPG"/>
          <p:cNvPicPr>
            <a:picLocks noChangeAspect="1" noChangeArrowheads="1"/>
          </p:cNvPicPr>
          <p:nvPr/>
        </p:nvPicPr>
        <p:blipFill>
          <a:blip r:embed="rId4" cstate="print"/>
          <a:srcRect t="13260"/>
          <a:stretch>
            <a:fillRect/>
          </a:stretch>
        </p:blipFill>
        <p:spPr bwMode="auto">
          <a:xfrm>
            <a:off x="0" y="2492896"/>
            <a:ext cx="9020132" cy="4365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тополек\Desktop\DSC_0056.JPG"/>
          <p:cNvPicPr>
            <a:picLocks noChangeAspect="1" noChangeArrowheads="1"/>
          </p:cNvPicPr>
          <p:nvPr/>
        </p:nvPicPr>
        <p:blipFill>
          <a:blip r:embed="rId2" cstate="print"/>
          <a:srcRect l="8463" t="12694" r="34414" b="11141"/>
          <a:stretch>
            <a:fillRect/>
          </a:stretch>
        </p:blipFill>
        <p:spPr bwMode="auto">
          <a:xfrm>
            <a:off x="4499993" y="3140968"/>
            <a:ext cx="4644008" cy="3717032"/>
          </a:xfrm>
          <a:prstGeom prst="rect">
            <a:avLst/>
          </a:prstGeom>
          <a:noFill/>
        </p:spPr>
      </p:pic>
      <p:pic>
        <p:nvPicPr>
          <p:cNvPr id="2052" name="Picture 4" descr="C:\Users\тополек\Desktop\DSC_0111.JPG"/>
          <p:cNvPicPr>
            <a:picLocks noChangeAspect="1" noChangeArrowheads="1"/>
          </p:cNvPicPr>
          <p:nvPr/>
        </p:nvPicPr>
        <p:blipFill>
          <a:blip r:embed="rId3" cstate="print"/>
          <a:srcRect l="12699" t="15984" r="29924" b="12705"/>
          <a:stretch>
            <a:fillRect/>
          </a:stretch>
        </p:blipFill>
        <p:spPr bwMode="auto">
          <a:xfrm>
            <a:off x="0" y="2890780"/>
            <a:ext cx="4788024" cy="3967220"/>
          </a:xfrm>
          <a:prstGeom prst="rect">
            <a:avLst/>
          </a:prstGeom>
          <a:noFill/>
        </p:spPr>
      </p:pic>
      <p:pic>
        <p:nvPicPr>
          <p:cNvPr id="2050" name="Picture 2" descr="C:\Users\тополек\Desktop\DSC_0051.JPG"/>
          <p:cNvPicPr>
            <a:picLocks noChangeAspect="1" noChangeArrowheads="1"/>
          </p:cNvPicPr>
          <p:nvPr/>
        </p:nvPicPr>
        <p:blipFill>
          <a:blip r:embed="rId4" cstate="print"/>
          <a:srcRect l="14158" t="18825" r="9443" b="21146"/>
          <a:stretch>
            <a:fillRect/>
          </a:stretch>
        </p:blipFill>
        <p:spPr bwMode="auto">
          <a:xfrm>
            <a:off x="0" y="0"/>
            <a:ext cx="9144000" cy="335699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тополек\Desktop\DSC_01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2840" y="0"/>
            <a:ext cx="5331160" cy="3212976"/>
          </a:xfrm>
          <a:prstGeom prst="rect">
            <a:avLst/>
          </a:prstGeom>
          <a:noFill/>
        </p:spPr>
      </p:pic>
      <p:pic>
        <p:nvPicPr>
          <p:cNvPr id="1030" name="Picture 6" descr="C:\Users\тополек\Desktop\ev.jpg"/>
          <p:cNvPicPr>
            <a:picLocks noChangeAspect="1" noChangeArrowheads="1"/>
          </p:cNvPicPr>
          <p:nvPr/>
        </p:nvPicPr>
        <p:blipFill>
          <a:blip r:embed="rId3" cstate="print"/>
          <a:srcRect l="27395"/>
          <a:stretch>
            <a:fillRect/>
          </a:stretch>
        </p:blipFill>
        <p:spPr bwMode="auto">
          <a:xfrm>
            <a:off x="0" y="3449420"/>
            <a:ext cx="3707904" cy="3408580"/>
          </a:xfrm>
          <a:prstGeom prst="rect">
            <a:avLst/>
          </a:prstGeom>
          <a:noFill/>
        </p:spPr>
      </p:pic>
      <p:pic>
        <p:nvPicPr>
          <p:cNvPr id="1028" name="Picture 4" descr="C:\Users\тополек\Desktop\DSC_01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796136" cy="3645024"/>
          </a:xfrm>
          <a:prstGeom prst="rect">
            <a:avLst/>
          </a:prstGeom>
          <a:noFill/>
        </p:spPr>
      </p:pic>
      <p:pic>
        <p:nvPicPr>
          <p:cNvPr id="1029" name="Picture 5" descr="C:\Users\тополек\Desktop\s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82814" y="3212976"/>
            <a:ext cx="5461186" cy="364502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тополек\Desktop\праздник 55\фото\коллектив\DSC_0038.JPG"/>
          <p:cNvPicPr>
            <a:picLocks noChangeAspect="1" noChangeArrowheads="1"/>
          </p:cNvPicPr>
          <p:nvPr/>
        </p:nvPicPr>
        <p:blipFill>
          <a:blip r:embed="rId2" cstate="print"/>
          <a:srcRect l="2819" t="10433" r="43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4</Words>
  <Application>Microsoft Office PowerPoint</Application>
  <PresentationFormat>Экран (4:3)</PresentationFormat>
  <Paragraphs>2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тополек</dc:creator>
  <cp:lastModifiedBy>Toshiba</cp:lastModifiedBy>
  <cp:revision>10</cp:revision>
  <dcterms:created xsi:type="dcterms:W3CDTF">2016-11-07T04:15:39Z</dcterms:created>
  <dcterms:modified xsi:type="dcterms:W3CDTF">2016-12-01T15:50:11Z</dcterms:modified>
</cp:coreProperties>
</file>