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B272D-57A6-43F1-B9F2-B50AB948D00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0B285-E328-431A-B09A-1A1166106A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0B285-E328-431A-B09A-1A1166106AC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0B285-E328-431A-B09A-1A1166106AC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851648" cy="1828800"/>
          </a:xfrm>
          <a:noFill/>
          <a:ln w="76200">
            <a:noFill/>
            <a:prstDash val="sysDash"/>
          </a:ln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i="1" u="sng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МОЁ ХОББИ</a:t>
            </a:r>
            <a:endParaRPr lang="ru-RU" sz="8800" i="1" u="sng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2000240"/>
            <a:ext cx="341151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Бабочки</a:t>
            </a:r>
            <a:endParaRPr lang="ru-RU" sz="8000" b="1" i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" name="Рисунок 7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2428868"/>
            <a:ext cx="221456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214414" y="3500438"/>
            <a:ext cx="5786478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i="1" u="sng" spc="50" dirty="0" err="1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Нане</a:t>
            </a:r>
            <a:r>
              <a:rPr lang="ru-RU" sz="5400" b="1" i="1" u="sng" spc="5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                 </a:t>
            </a:r>
            <a:r>
              <a:rPr lang="ru-RU" sz="5400" b="1" i="1" u="sng" spc="50" dirty="0" err="1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Арзуманян</a:t>
            </a:r>
            <a:endParaRPr lang="ru-RU" sz="5400" b="1" i="1" u="sng" spc="5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" name="Рисунок 6" descr="images (8).jpg"/>
          <p:cNvPicPr>
            <a:picLocks noChangeAspect="1"/>
          </p:cNvPicPr>
          <p:nvPr/>
        </p:nvPicPr>
        <p:blipFill>
          <a:blip r:embed="rId5"/>
          <a:srcRect r="526"/>
          <a:stretch>
            <a:fillRect/>
          </a:stretch>
        </p:blipFill>
        <p:spPr>
          <a:xfrm rot="711375">
            <a:off x="122642" y="1576005"/>
            <a:ext cx="1574510" cy="1357322"/>
          </a:xfrm>
          <a:prstGeom prst="rect">
            <a:avLst/>
          </a:prstGeom>
        </p:spPr>
      </p:pic>
      <p:pic>
        <p:nvPicPr>
          <p:cNvPr id="10" name="Рисунок 9" descr="imag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78012">
            <a:off x="7334932" y="1173688"/>
            <a:ext cx="1742148" cy="1200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65166">
            <a:off x="5317328" y="2080894"/>
            <a:ext cx="1157285" cy="8661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9171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3340" y="5715016"/>
            <a:ext cx="5000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Бабочки в природе</a:t>
            </a:r>
            <a:endParaRPr lang="ru-RU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1303823552_1225737375_1223270834_1222877621_081b17002438ad1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428604"/>
            <a:ext cx="305125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6" y="3071810"/>
            <a:ext cx="307183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king_priamos_butterfly_im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28662" y="3143248"/>
            <a:ext cx="307183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02951">
            <a:off x="6199933" y="854048"/>
            <a:ext cx="1769492" cy="207722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827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1107698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55" y="857232"/>
            <a:ext cx="2828945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Babochki_na_stene_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642918"/>
            <a:ext cx="284248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bumazhnye-babochki-v-interjere-lamp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2428868"/>
            <a:ext cx="307183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786190"/>
            <a:ext cx="2928990" cy="2714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big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760" y="3786190"/>
            <a:ext cx="3000396" cy="2721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71868" y="785794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u="sng" spc="5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Бабочки                    в интерьере</a:t>
            </a:r>
            <a:endParaRPr lang="ru-RU" sz="2400" b="1" i="1" u="sng" spc="5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3124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late-babochk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3714752"/>
            <a:ext cx="292892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kostyum-krasivaya-yubk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285728"/>
            <a:ext cx="292892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3786190"/>
            <a:ext cx="2928926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 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678" y="2428868"/>
            <a:ext cx="285752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85436179_x_0d987ba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2198" y="428604"/>
            <a:ext cx="295196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214678" y="571480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u="sng" spc="5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Бабочки                                 в текстиле</a:t>
            </a:r>
            <a:endParaRPr lang="ru-RU" sz="3600" b="1" i="1" u="sng" spc="5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0406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631542_bfly22993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500438"/>
            <a:ext cx="3643338" cy="2845360"/>
          </a:xfrm>
          <a:prstGeom prst="rect">
            <a:avLst/>
          </a:prstGeom>
          <a:ln>
            <a:noFill/>
          </a:ln>
          <a:effectLst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3" name="Рисунок 2" descr="73141148_3925073_3903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285728"/>
            <a:ext cx="3500462" cy="285752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4" name="Рисунок 3" descr="Free-shipping-10-austrian-opal-butterfly-sweater-chain-long-pendant-necklace-wome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357166"/>
            <a:ext cx="3357586" cy="28718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7" name="TextBox 6"/>
          <p:cNvSpPr txBox="1"/>
          <p:nvPr/>
        </p:nvSpPr>
        <p:spPr>
          <a:xfrm>
            <a:off x="5000628" y="4000504"/>
            <a:ext cx="321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Бабочки в украшениях                </a:t>
            </a:r>
            <a:endParaRPr lang="ru-RU" sz="3600" i="1" u="sng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1062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-jpg-5-jpg-thumb-937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500042"/>
            <a:ext cx="3214710" cy="2346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1464371028_image_767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066" y="3714752"/>
            <a:ext cx="3167050" cy="2375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_3246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10" y="3643314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babochk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9190" y="500042"/>
            <a:ext cx="314327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500298" y="2928934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u="sng" spc="50" dirty="0" smtClean="0">
                <a:ln w="11430"/>
                <a:blipFill>
                  <a:blip r:embed="rId9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Бабочки в поделках</a:t>
            </a:r>
            <a:endParaRPr lang="ru-RU" sz="3200" b="1" i="1" u="sng" spc="50" dirty="0">
              <a:ln w="11430"/>
              <a:blipFill>
                <a:blip r:embed="rId9"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6031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857232"/>
            <a:ext cx="3000364" cy="2387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 descr="73141148_3925073_3903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322" y="4357670"/>
            <a:ext cx="3081776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 descr="r25EgSMjKCk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24" y="4214818"/>
            <a:ext cx="3038436" cy="2364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wpid-kartochki-na-bokaly-babochki-._i_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04" y="1428736"/>
            <a:ext cx="3143272" cy="2609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071670" y="357166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i="1" u="sng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Бабочки в кулинарии</a:t>
            </a:r>
            <a:endParaRPr lang="ru-RU" sz="3200" b="1" i="1" u="sng" spc="5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1062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214422"/>
            <a:ext cx="72152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                                                                                                            за внимание!</a:t>
            </a:r>
            <a:endParaRPr lang="ru-RU" sz="80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728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7|1.7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|2.8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6|2.6|2.3|2.4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4|1.7|1.3|1.4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2.8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4|3|2.6|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|1.5|1.3|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29</Words>
  <PresentationFormat>Экран (4:3)</PresentationFormat>
  <Paragraphs>12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МОЁ ХОББИ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ХОББИ</dc:title>
  <cp:lastModifiedBy>Admin</cp:lastModifiedBy>
  <cp:revision>23</cp:revision>
  <dcterms:modified xsi:type="dcterms:W3CDTF">2016-11-18T19:23:14Z</dcterms:modified>
</cp:coreProperties>
</file>