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5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2847704-7DB4-4235-811A-391CE1978185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8A9A1B6-E41E-4DA1-B1D7-319AC622AB8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2847704-7DB4-4235-811A-391CE1978185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8A9A1B6-E41E-4DA1-B1D7-319AC622AB8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2847704-7DB4-4235-811A-391CE1978185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8A9A1B6-E41E-4DA1-B1D7-319AC622AB8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47704-7DB4-4235-811A-391CE1978185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9A1B6-E41E-4DA1-B1D7-319AC622AB8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47704-7DB4-4235-811A-391CE1978185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9A1B6-E41E-4DA1-B1D7-319AC622AB8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2847704-7DB4-4235-811A-391CE1978185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8A9A1B6-E41E-4DA1-B1D7-319AC622AB8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47704-7DB4-4235-811A-391CE1978185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9A1B6-E41E-4DA1-B1D7-319AC622A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2847704-7DB4-4235-811A-391CE1978185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8A9A1B6-E41E-4DA1-B1D7-319AC622AB88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2847704-7DB4-4235-811A-391CE1978185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8A9A1B6-E41E-4DA1-B1D7-319AC622AB88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47704-7DB4-4235-811A-391CE1978185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9A1B6-E41E-4DA1-B1D7-319AC622A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47704-7DB4-4235-811A-391CE1978185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9A1B6-E41E-4DA1-B1D7-319AC622A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2847704-7DB4-4235-811A-391CE1978185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8A9A1B6-E41E-4DA1-B1D7-319AC622AB8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00232" y="0"/>
            <a:ext cx="6643734" cy="1428736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«Весенний букет»</a:t>
            </a:r>
            <a:endParaRPr lang="ru-RU" sz="4800" cap="none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8794" y="5929330"/>
            <a:ext cx="3786214" cy="92867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Приготовила Степанян Ева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h4zRxKADKRM.jpg"/>
          <p:cNvPicPr>
            <a:picLocks noChangeAspect="1" noChangeArrowheads="1"/>
          </p:cNvPicPr>
          <p:nvPr/>
        </p:nvPicPr>
        <p:blipFill>
          <a:blip r:embed="rId2"/>
          <a:srcRect l="11697" t="2083" r="3047" b="13194"/>
          <a:stretch>
            <a:fillRect/>
          </a:stretch>
        </p:blipFill>
        <p:spPr bwMode="auto">
          <a:xfrm>
            <a:off x="5643570" y="1928802"/>
            <a:ext cx="3143272" cy="4929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1\Desktop\ева\03CGVAkGbIU.jpg"/>
          <p:cNvPicPr>
            <a:picLocks noChangeAspect="1" noChangeArrowheads="1"/>
          </p:cNvPicPr>
          <p:nvPr/>
        </p:nvPicPr>
        <p:blipFill>
          <a:blip r:embed="rId3"/>
          <a:srcRect t="27083" r="4283" b="25694"/>
          <a:stretch>
            <a:fillRect/>
          </a:stretch>
        </p:blipFill>
        <p:spPr bwMode="auto">
          <a:xfrm>
            <a:off x="2214546" y="2000240"/>
            <a:ext cx="2928958" cy="2571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16" y="1071546"/>
            <a:ext cx="8429684" cy="41753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Стакан риса промываем и заливаем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водой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1\Desktop\ева\q_ww0sscksI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 b="9120"/>
          <a:stretch>
            <a:fillRect/>
          </a:stretch>
        </p:blipFill>
        <p:spPr bwMode="auto">
          <a:xfrm>
            <a:off x="1142976" y="2285992"/>
            <a:ext cx="3150965" cy="4357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Users\1\Desktop\ева\xS981Tt-KVY.jpg"/>
          <p:cNvPicPr>
            <a:picLocks noChangeAspect="1" noChangeArrowheads="1"/>
          </p:cNvPicPr>
          <p:nvPr/>
        </p:nvPicPr>
        <p:blipFill>
          <a:blip r:embed="rId3"/>
          <a:srcRect t="9722" b="13889"/>
          <a:stretch>
            <a:fillRect/>
          </a:stretch>
        </p:blipFill>
        <p:spPr bwMode="auto">
          <a:xfrm>
            <a:off x="6000760" y="2071678"/>
            <a:ext cx="2247895" cy="30552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2" name="Picture 10" descr="C:\Users\1\Desktop\edaa-998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85728"/>
            <a:ext cx="762000" cy="447675"/>
          </a:xfrm>
          <a:prstGeom prst="rect">
            <a:avLst/>
          </a:prstGeom>
          <a:noFill/>
        </p:spPr>
      </p:pic>
      <p:pic>
        <p:nvPicPr>
          <p:cNvPr id="3083" name="Picture 11" descr="C:\Users\1\Desktop\edaa-1034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8" y="5429264"/>
            <a:ext cx="1000125" cy="119062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8992" y="928670"/>
            <a:ext cx="5357850" cy="1714512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варим до готовности, соль по вкусу добавляем, затем берем овощи замороженные или свежие, какие есть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1\Desktop\ева\XP2e4CxvR3Y.jpg"/>
          <p:cNvPicPr>
            <a:picLocks noChangeAspect="1" noChangeArrowheads="1"/>
          </p:cNvPicPr>
          <p:nvPr/>
        </p:nvPicPr>
        <p:blipFill>
          <a:blip r:embed="rId2"/>
          <a:srcRect t="3472" b="20833"/>
          <a:stretch>
            <a:fillRect/>
          </a:stretch>
        </p:blipFill>
        <p:spPr bwMode="auto">
          <a:xfrm>
            <a:off x="4643438" y="2807948"/>
            <a:ext cx="2571768" cy="3463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C:\Users\1\Desktop\ева\UeQHj-4HYGc.jpg"/>
          <p:cNvPicPr>
            <a:picLocks noChangeAspect="1" noChangeArrowheads="1"/>
          </p:cNvPicPr>
          <p:nvPr/>
        </p:nvPicPr>
        <p:blipFill>
          <a:blip r:embed="rId3"/>
          <a:srcRect t="13889" b="20138"/>
          <a:stretch>
            <a:fillRect/>
          </a:stretch>
        </p:blipFill>
        <p:spPr bwMode="auto">
          <a:xfrm>
            <a:off x="357158" y="1357298"/>
            <a:ext cx="2857520" cy="3354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5" descr="C:\Users\1\Desktop\edaa-980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5715000"/>
            <a:ext cx="1219200" cy="1143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43438" y="1214422"/>
            <a:ext cx="4500562" cy="5429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Тушим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медленном огне добавим немного жидкости для испарения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затем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добавляем столовую ложку оливкового или подсолнечного масла, слегка поджариваем без корки, соль перец по вкусу, вместо соли и перца можно заменить соевым соусом, намного вкуснее и полезнее, готовим 10-15 минут на сильном огне, доведя до готовности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1\Desktop\ева\WgjHmAStsG0.jpg"/>
          <p:cNvPicPr>
            <a:picLocks noChangeAspect="1" noChangeArrowheads="1"/>
          </p:cNvPicPr>
          <p:nvPr/>
        </p:nvPicPr>
        <p:blipFill>
          <a:blip r:embed="rId2"/>
          <a:srcRect t="4861" b="27083"/>
          <a:stretch>
            <a:fillRect/>
          </a:stretch>
        </p:blipFill>
        <p:spPr bwMode="auto">
          <a:xfrm>
            <a:off x="214282" y="285728"/>
            <a:ext cx="2462209" cy="2981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1\Desktop\ева\KGRfo3nHGVo.jpg"/>
          <p:cNvPicPr>
            <a:picLocks noChangeAspect="1" noChangeArrowheads="1"/>
          </p:cNvPicPr>
          <p:nvPr/>
        </p:nvPicPr>
        <p:blipFill>
          <a:blip r:embed="rId3"/>
          <a:srcRect l="3125" r="10156" b="11458"/>
          <a:stretch>
            <a:fillRect/>
          </a:stretch>
        </p:blipFill>
        <p:spPr bwMode="auto">
          <a:xfrm>
            <a:off x="0" y="4429108"/>
            <a:ext cx="4229146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C:\Users\1\Desktop\ева\c4IPMjz5vZY.jpg"/>
          <p:cNvPicPr>
            <a:picLocks noChangeAspect="1" noChangeArrowheads="1"/>
          </p:cNvPicPr>
          <p:nvPr/>
        </p:nvPicPr>
        <p:blipFill>
          <a:blip r:embed="rId4"/>
          <a:srcRect l="4283" t="2777" r="6754" b="22222"/>
          <a:stretch>
            <a:fillRect/>
          </a:stretch>
        </p:blipFill>
        <p:spPr bwMode="auto">
          <a:xfrm>
            <a:off x="2786050" y="1714488"/>
            <a:ext cx="1785950" cy="2678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5" name="Picture 5" descr="C:\Users\1\Desktop\edaa-99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15338" y="285728"/>
            <a:ext cx="762000" cy="44767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143472" y="1357298"/>
            <a:ext cx="4000528" cy="487375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овощи можно смешать вместе или выложить на блюдо по отдельности, желательно все таки использовать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какой-нибудь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соус, чтобы рис не казался суховатым, в нашем случае на готовое блюдо поливаем столовую ложку соевого соуса</a:t>
            </a:r>
          </a:p>
          <a:p>
            <a:endParaRPr lang="ru-RU" dirty="0"/>
          </a:p>
        </p:txBody>
      </p:sp>
      <p:pic>
        <p:nvPicPr>
          <p:cNvPr id="6146" name="Picture 2" descr="C:\Users\1\Desktop\ева\03CGVAkGbIU.jpg"/>
          <p:cNvPicPr>
            <a:picLocks noChangeAspect="1" noChangeArrowheads="1"/>
          </p:cNvPicPr>
          <p:nvPr/>
        </p:nvPicPr>
        <p:blipFill>
          <a:blip r:embed="rId2"/>
          <a:srcRect t="15942" b="12361"/>
          <a:stretch>
            <a:fillRect/>
          </a:stretch>
        </p:blipFill>
        <p:spPr bwMode="auto">
          <a:xfrm>
            <a:off x="1000100" y="1500174"/>
            <a:ext cx="3248027" cy="4143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C:\Users\1\Desktop\edaa-94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5072074"/>
            <a:ext cx="1209675" cy="154305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Приятного аппетита</a:t>
            </a:r>
            <a:endParaRPr lang="ru-RU" sz="3600" b="1" cap="none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1\Desktop\ева\0Pdk-dFTyhE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 b="9706"/>
          <a:stretch>
            <a:fillRect/>
          </a:stretch>
        </p:blipFill>
        <p:spPr bwMode="auto">
          <a:xfrm>
            <a:off x="2714612" y="1680097"/>
            <a:ext cx="3071834" cy="4935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1\Desktop\edaa-99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72" y="285728"/>
            <a:ext cx="762000" cy="447675"/>
          </a:xfrm>
          <a:prstGeom prst="rect">
            <a:avLst/>
          </a:prstGeom>
          <a:noFill/>
        </p:spPr>
      </p:pic>
      <p:pic>
        <p:nvPicPr>
          <p:cNvPr id="2052" name="Picture 4" descr="C:\Users\1\Desktop\edaa-99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6410325"/>
            <a:ext cx="762000" cy="447675"/>
          </a:xfrm>
          <a:prstGeom prst="rect">
            <a:avLst/>
          </a:prstGeom>
          <a:noFill/>
        </p:spPr>
      </p:pic>
      <p:pic>
        <p:nvPicPr>
          <p:cNvPr id="2053" name="Picture 5" descr="C:\Users\1\Desktop\edaa-99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14290"/>
            <a:ext cx="762000" cy="44767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29</TotalTime>
  <Words>123</Words>
  <Application>Microsoft Office PowerPoint</Application>
  <PresentationFormat>Экран (4:3)</PresentationFormat>
  <Paragraphs>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Эркер</vt:lpstr>
      <vt:lpstr>«Весенний букет»</vt:lpstr>
      <vt:lpstr>Стакан риса промываем и заливаем водой</vt:lpstr>
      <vt:lpstr>варим до готовности, соль по вкусу добавляем, затем берем овощи замороженные или свежие, какие есть</vt:lpstr>
      <vt:lpstr>Слайд 4</vt:lpstr>
      <vt:lpstr>Слайд 5</vt:lpstr>
      <vt:lpstr>Приятного аппетита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«Весенний букет»</dc:title>
  <dc:creator>1</dc:creator>
  <cp:lastModifiedBy>1</cp:lastModifiedBy>
  <cp:revision>3</cp:revision>
  <dcterms:created xsi:type="dcterms:W3CDTF">2016-03-30T12:14:25Z</dcterms:created>
  <dcterms:modified xsi:type="dcterms:W3CDTF">2016-03-30T12:43:33Z</dcterms:modified>
</cp:coreProperties>
</file>