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A710C5-3CA0-4796-9E82-6BDBAD795411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14C5A6-6F4F-4D99-8342-B70110168FFA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842954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Салат «Весенний»</a:t>
            </a:r>
            <a:endParaRPr lang="ru-RU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5105400"/>
            <a:ext cx="6000760" cy="175260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endParaRPr lang="ru-RU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Приготовил </a:t>
            </a:r>
            <a:r>
              <a:rPr lang="ru-RU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Шипицын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Влад </a:t>
            </a: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5" descr="C:\Users\1\Desktop\H1V6Kp7VXzg.jpg"/>
          <p:cNvPicPr>
            <a:picLocks noChangeAspect="1" noChangeArrowheads="1"/>
          </p:cNvPicPr>
          <p:nvPr/>
        </p:nvPicPr>
        <p:blipFill>
          <a:blip r:embed="rId2"/>
          <a:srcRect t="18293" b="25422"/>
          <a:stretch>
            <a:fillRect/>
          </a:stretch>
        </p:blipFill>
        <p:spPr bwMode="auto">
          <a:xfrm>
            <a:off x="2500298" y="1928802"/>
            <a:ext cx="4286248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1\Desktop\edaa-103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667375"/>
            <a:ext cx="1000125" cy="11906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714356"/>
            <a:ext cx="5829312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Ингредиенты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9256" y="2714620"/>
            <a:ext cx="3714744" cy="3609980"/>
          </a:xfrm>
        </p:spPr>
        <p:txBody>
          <a:bodyPr/>
          <a:lstStyle/>
          <a:p>
            <a:pPr marL="65088" indent="-65088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Рыбная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консерва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65088" indent="-65088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морковь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65088" indent="-65088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картофель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65088" indent="-65088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огурец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65088" indent="-65088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яйцо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65088" indent="-65088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соль,зелень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C:\Users\1\Desktop\epL9ygUEzlM.jpg"/>
          <p:cNvPicPr>
            <a:picLocks noChangeAspect="1" noChangeArrowheads="1"/>
          </p:cNvPicPr>
          <p:nvPr/>
        </p:nvPicPr>
        <p:blipFill>
          <a:blip r:embed="rId2"/>
          <a:srcRect t="27644" b="21153"/>
          <a:stretch>
            <a:fillRect/>
          </a:stretch>
        </p:blipFill>
        <p:spPr bwMode="auto">
          <a:xfrm>
            <a:off x="571472" y="2214554"/>
            <a:ext cx="4643438" cy="4233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Users\1\Desktop\edaa-99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24850" y="5838825"/>
            <a:ext cx="819150" cy="101917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20417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Способ приготовления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714488"/>
            <a:ext cx="4643438" cy="492922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Салат укладываем слоями Картофель натереть на тёрке</a:t>
            </a:r>
            <a:r>
              <a:rPr lang="ru-RU" dirty="0" smtClean="0"/>
              <a:t>, посолить, следующий </a:t>
            </a:r>
            <a:r>
              <a:rPr lang="ru-RU" dirty="0" smtClean="0"/>
              <a:t>слой </a:t>
            </a:r>
            <a:r>
              <a:rPr lang="ru-RU" dirty="0" err="1" smtClean="0"/>
              <a:t>обжареный</a:t>
            </a:r>
            <a:r>
              <a:rPr lang="ru-RU" dirty="0" smtClean="0"/>
              <a:t> лук</a:t>
            </a:r>
            <a:r>
              <a:rPr lang="ru-RU" dirty="0" smtClean="0"/>
              <a:t>, далее </a:t>
            </a:r>
            <a:r>
              <a:rPr lang="ru-RU" dirty="0" smtClean="0"/>
              <a:t>рыбу размять и выложить следующим слоем</a:t>
            </a:r>
            <a:r>
              <a:rPr lang="ru-RU" dirty="0" smtClean="0"/>
              <a:t>, далее </a:t>
            </a:r>
            <a:r>
              <a:rPr lang="ru-RU" dirty="0" smtClean="0"/>
              <a:t>отваренную морковь натереть на терке</a:t>
            </a:r>
            <a:r>
              <a:rPr lang="ru-RU" dirty="0" smtClean="0"/>
              <a:t>, </a:t>
            </a:r>
            <a:r>
              <a:rPr lang="ru-RU" dirty="0" err="1" smtClean="0"/>
              <a:t>след.слой</a:t>
            </a:r>
            <a:r>
              <a:rPr lang="ru-RU" dirty="0" smtClean="0"/>
              <a:t> огурцов </a:t>
            </a:r>
            <a:r>
              <a:rPr lang="ru-RU" dirty="0" smtClean="0"/>
              <a:t>нарезанный кубиками</a:t>
            </a:r>
            <a:r>
              <a:rPr lang="ru-RU" dirty="0" smtClean="0"/>
              <a:t>, далее </a:t>
            </a:r>
            <a:r>
              <a:rPr lang="ru-RU" dirty="0" smtClean="0"/>
              <a:t>яйцо на терке</a:t>
            </a:r>
            <a:r>
              <a:rPr lang="ru-RU" dirty="0" smtClean="0"/>
              <a:t>, украсить зеленью</a:t>
            </a:r>
          </a:p>
        </p:txBody>
      </p:sp>
      <p:pic>
        <p:nvPicPr>
          <p:cNvPr id="5" name="Picture 2" descr="C:\Users\1\Desktop\LBhyexBkpKM.jpg"/>
          <p:cNvPicPr>
            <a:picLocks noChangeAspect="1" noChangeArrowheads="1"/>
          </p:cNvPicPr>
          <p:nvPr/>
        </p:nvPicPr>
        <p:blipFill>
          <a:blip r:embed="rId2"/>
          <a:srcRect t="25895" b="7378"/>
          <a:stretch>
            <a:fillRect/>
          </a:stretch>
        </p:blipFill>
        <p:spPr bwMode="auto">
          <a:xfrm>
            <a:off x="285720" y="1428736"/>
            <a:ext cx="4148142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1\Desktop\edaa-94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4325" y="5314950"/>
            <a:ext cx="1209675" cy="15430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j4-vN5pEH0o.jpg"/>
          <p:cNvPicPr>
            <a:picLocks noChangeAspect="1" noChangeArrowheads="1"/>
          </p:cNvPicPr>
          <p:nvPr/>
        </p:nvPicPr>
        <p:blipFill>
          <a:blip r:embed="rId2"/>
          <a:srcRect t="8894" b="15385"/>
          <a:stretch>
            <a:fillRect/>
          </a:stretch>
        </p:blipFill>
        <p:spPr bwMode="auto">
          <a:xfrm>
            <a:off x="285720" y="829096"/>
            <a:ext cx="4214842" cy="5683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43438" y="2500306"/>
            <a:ext cx="4500562" cy="156495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Слой Картофеля и моркови смазать </a:t>
            </a:r>
            <a:r>
              <a:rPr lang="ru-RU" dirty="0" err="1" smtClean="0"/>
              <a:t>сметанкой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075" name="Picture 3" descr="C:\Users\1\Desktop\edaa-98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5715000"/>
            <a:ext cx="1219200" cy="1143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Приятного аппетита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1\Desktop\0LoOrIS_FF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116"/>
          <a:stretch>
            <a:fillRect/>
          </a:stretch>
        </p:blipFill>
        <p:spPr bwMode="auto">
          <a:xfrm>
            <a:off x="3071802" y="1938580"/>
            <a:ext cx="3143272" cy="491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1\Desktop\edaa-99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62868" y="6215082"/>
            <a:ext cx="1094329" cy="64291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</TotalTime>
  <Words>80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Поток</vt:lpstr>
      <vt:lpstr>Салат «Весенний»</vt:lpstr>
      <vt:lpstr>Ингредиенты</vt:lpstr>
      <vt:lpstr>Способ приготовления</vt:lpstr>
      <vt:lpstr>Слайд 4</vt:lpstr>
      <vt:lpstr>Приятного аппетита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13</cp:revision>
  <dcterms:created xsi:type="dcterms:W3CDTF">2016-03-30T10:18:40Z</dcterms:created>
  <dcterms:modified xsi:type="dcterms:W3CDTF">2016-03-30T12:11:52Z</dcterms:modified>
</cp:coreProperties>
</file>