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1C471F4-862D-4BF2-BDCB-8C9EB32781CB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EB8042F-E192-43FC-9271-C0C0708046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Александр\Desktop\28-300x3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4064" y="980728"/>
            <a:ext cx="4934240" cy="4934240"/>
          </a:xfrm>
          <a:prstGeom prst="rect">
            <a:avLst/>
          </a:prstGeom>
          <a:noFill/>
        </p:spPr>
      </p:pic>
      <p:pic>
        <p:nvPicPr>
          <p:cNvPr id="2050" name="Picture 2" descr="C:\Users\Александр\Desktop\93132840_j190126_1269722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428736"/>
            <a:ext cx="4340061" cy="3879752"/>
          </a:xfrm>
          <a:prstGeom prst="rect">
            <a:avLst/>
          </a:prstGeom>
          <a:noFill/>
        </p:spPr>
      </p:pic>
      <p:pic>
        <p:nvPicPr>
          <p:cNvPr id="1026" name="Picture 2" descr="C:\Users\ALEXANDR\Desktop\1330939717_artgrafica.net_y7espfw49xhmaeo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4290"/>
            <a:ext cx="891654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LEXANDR\Desktop\628267_20131124173548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04856" cy="578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LEXANDR\Desktop\1302888457_9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500174"/>
            <a:ext cx="5904656" cy="38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LEXANDR\Desktop\7494596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428736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лександр\Desktop\Bears1jp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285728"/>
            <a:ext cx="8026400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Александр\Desktop\93132839_large_j190126_12695419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071546"/>
            <a:ext cx="3980524" cy="3879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ALEXANDR\Desktop\1330939717_artgrafica.net_y7espfw49xhmaeo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8825" y="300415"/>
            <a:ext cx="2341684" cy="176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Александр\Desktop\93132839_large_j190126_1269541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87003">
            <a:off x="6972030" y="913738"/>
            <a:ext cx="1978926" cy="1928827"/>
          </a:xfrm>
          <a:prstGeom prst="rect">
            <a:avLst/>
          </a:prstGeom>
          <a:noFill/>
        </p:spPr>
      </p:pic>
      <p:pic>
        <p:nvPicPr>
          <p:cNvPr id="7" name="Picture 2" descr="C:\Users\Александр\Desktop\93132840_j190126_12697227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29635">
            <a:off x="469377" y="1014867"/>
            <a:ext cx="1997842" cy="1785950"/>
          </a:xfrm>
          <a:prstGeom prst="rect">
            <a:avLst/>
          </a:prstGeom>
          <a:noFill/>
        </p:spPr>
      </p:pic>
      <p:pic>
        <p:nvPicPr>
          <p:cNvPr id="6" name="Picture 6" descr="C:\Users\Александр\Desktop\28-300x3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11060">
            <a:off x="2529059" y="243075"/>
            <a:ext cx="1857388" cy="1857388"/>
          </a:xfrm>
          <a:prstGeom prst="rect">
            <a:avLst/>
          </a:prstGeom>
          <a:noFill/>
        </p:spPr>
      </p:pic>
      <p:pic>
        <p:nvPicPr>
          <p:cNvPr id="1026" name="Picture 2" descr="C:\Users\Александр\Desktop\envelope-h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80" y="3189139"/>
            <a:ext cx="4929222" cy="3668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1.85185E-6 C 0.00242 0.00949 0.00468 0.01922 0.00711 0.02871 C 0.00798 0.03195 0.00954 0.0382 0.00954 0.0382 C 0.00867 0.05625 0.01076 0.0625 0.00468 0.07477 C 0.00069 0.09283 -0.01754 0.10347 -0.03091 0.10486 C -0.0441 0.10625 -0.07032 0.1081 -0.07032 0.1081 C -0.07744 0.11088 -0.08456 0.11435 -0.09167 0.1176 C -0.09688 0.11991 -0.10053 0.12616 -0.10591 0.12871 C -0.11355 0.14329 -0.10296 0.125 -0.11199 0.13496 C -0.11303 0.13611 -0.1132 0.13843 -0.11424 0.13982 C -0.12275 0.15116 -0.11285 0.13287 -0.12136 0.14769 C -0.12744 0.15834 -0.1316 0.17014 -0.13699 0.18102 C -0.13872 0.18889 -0.13768 0.18472 -0.14046 0.19537 C -0.14081 0.19699 -0.14167 0.2 -0.14167 0.2 C -0.14636 0.23611 -0.14966 0.27639 -0.14046 0.31111 C -0.13855 0.32824 -0.1356 0.34491 -0.13456 0.36204 C -0.13299 0.38542 -0.13369 0.41065 -0.12865 0.43334 C -0.12587 0.4581 -0.12049 0.48195 -0.11667 0.50648 C -0.11494 0.5176 -0.11199 0.5301 -0.11199 0.54144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72222E-6 6.66667E-6 C 0.00365 -0.00347 0.0066 -0.00462 0.01077 -0.00624 C 0.02587 -0.00485 0.04132 -0.00231 0.05469 0.00788 C 0.06251 0.0139 0.06876 0.02246 0.07622 0.02848 C 0.08212 0.04098 0.07448 0.02709 0.08212 0.03496 C 0.08629 0.03913 0.08751 0.04839 0.09046 0.05394 C 0.09306 0.0639 0.09532 0.07663 0.08577 0.08103 C 0.08108 0.08982 0.08594 0.08241 0.07969 0.08728 C 0.07726 0.08913 0.07257 0.09376 0.07257 0.09376 C 0.06823 0.10209 0.06216 0.11042 0.05591 0.11598 C 0.054 0.12339 0.05122 0.12894 0.04636 0.13334 C 0.04462 0.14005 0.04219 0.14538 0.04046 0.15232 C 0.04011 0.15394 0.03924 0.15718 0.03924 0.15718 C 0.04063 0.17177 0.04254 0.18311 0.04879 0.19515 C 0.05122 0.20464 0.05296 0.21552 0.05712 0.22385 C 0.06407 0.2595 0.05678 0.29885 0.06546 0.33334 C 0.06685 0.34607 0.06928 0.36204 0.07501 0.37292 C 0.07761 0.38334 0.08317 0.3919 0.08681 0.40163 C 0.08803 0.40487 0.08942 0.40788 0.09046 0.41112 C 0.0915 0.41413 0.09289 0.42061 0.09289 0.42061 C 0.09323 0.44283 0.09341 0.46505 0.0941 0.48728 C 0.09445 0.50024 0.10001 0.51228 0.10001 0.52547 L 0.10712 0.51274 " pathEditMode="relative" ptsTypes="fffffffffffffffffffff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208 -0.01111 0.00833 -0.02222 0.01441 -0.03033 C 0.01562 -0.03542 0.02031 -0.04445 0.02031 -0.04445 C 0.02274 -0.05394 0.02343 -0.05672 0.02864 -0.06366 C 0.03107 -0.07269 0.02812 -0.06435 0.03333 -0.07153 C 0.03437 -0.07292 0.03472 -0.075 0.03576 -0.07639 C 0.04305 -0.08588 0.05677 -0.08935 0.06666 -0.09213 C 0.07465 -0.09167 0.08246 -0.09144 0.09045 -0.09051 C 0.10191 -0.08935 0.11354 -0.08334 0.125 -0.08102 C 0.13437 -0.07662 0.12968 -0.07824 0.13941 -0.07639 C 0.14548 -0.07361 0.15208 -0.07384 0.15833 -0.07153 C 0.16302 -0.06968 0.16805 -0.06736 0.17274 -0.06528 C 0.17812 -0.06297 0.17882 -0.0625 0.18333 -0.06042 C 0.18454 -0.05996 0.18698 -0.0588 0.18698 -0.0588 C 0.19184 -0.05417 0.19531 -0.05209 0.20121 -0.04931 C 0.20382 -0.04815 0.20833 -0.04306 0.20833 -0.04306 C 0.21545 -0.02894 0.2184 -0.01389 0.22031 0.00301 C 0.22135 0.02592 0.22274 0.04884 0.21788 0.07129 C 0.21632 0.07801 0.21579 0.08518 0.21441 0.0919 C 0.21371 0.09514 0.21284 0.09815 0.21198 0.10139 C 0.21163 0.10301 0.21076 0.10625 0.21076 0.10625 C 0.2092 0.12546 0.20833 0.14629 0.20486 0.16504 C 0.2052 0.18935 0.20538 0.21366 0.20607 0.23796 C 0.20625 0.24583 0.20885 0.2544 0.21076 0.2618 C 0.21406 0.27477 0.21545 0.29004 0.22152 0.30139 C 0.22291 0.30694 0.22361 0.31088 0.22621 0.31574 C 0.22795 0.32268 0.22934 0.33287 0.23211 0.33958 C 0.2335 0.34305 0.23698 0.34907 0.23698 0.34907 C 0.23906 0.35764 0.2375 0.35254 0.24288 0.36342 C 0.24687 0.37129 0.24652 0.36366 0.24652 0.36805 " pathEditMode="relative" ptsTypes="fffffffffffffffffffffffffffff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C -0.00174 -0.00671 -0.004 -0.01365 -0.00834 -0.01736 C -0.01059 -0.02662 -0.00782 -0.01851 -0.0132 -0.02546 C -0.01615 -0.02939 -0.01719 -0.03588 -0.02032 -0.03958 C -0.0224 -0.04213 -0.02743 -0.04606 -0.02743 -0.04606 C -0.03039 -0.05162 -0.03282 -0.05185 -0.03698 -0.05555 C -0.04115 -0.06412 -0.04757 -0.06296 -0.05365 -0.06828 C -0.05799 -0.07222 -0.06181 -0.07245 -0.06667 -0.07453 C -0.08247 -0.08101 -0.09792 -0.0875 -0.11441 -0.0905 C -0.11962 -0.09143 -0.12466 -0.09305 -0.12987 -0.09375 C -0.13855 -0.0949 -0.15608 -0.09675 -0.15608 -0.09675 C -0.16893 -0.10115 -0.18351 -0.10069 -0.19653 -0.10162 C -0.22674 -0.10115 -0.25677 -0.10092 -0.28698 -0.1 C -0.29723 -0.09976 -0.30955 -0.09328 -0.3191 -0.08888 C -0.33282 -0.08263 -0.34636 -0.07777 -0.35834 -0.06666 C -0.36302 -0.05717 -0.36893 -0.04768 -0.37396 -0.03819 C -0.37639 -0.03356 -0.37743 -0.02847 -0.37987 -0.02384 C -0.38282 -0.0125 -0.38091 -0.01713 -0.38455 -0.00949 C -0.38594 0.0044 -0.3882 0.01667 -0.39063 0.0301 C -0.39098 0.03218 -0.39132 0.0345 -0.39167 0.03658 C -0.39202 0.0382 -0.39254 0.03959 -0.39289 0.04121 C -0.39375 0.04537 -0.39532 0.05394 -0.39532 0.05394 C -0.39445 0.09005 -0.39497 0.11274 -0.38698 0.14445 C -0.38646 0.18912 -0.39375 0.25186 -0.37622 0.29676 C -0.37379 0.3095 -0.37153 0.32223 -0.3691 0.33496 C -0.36823 0.35764 -0.36823 0.38056 -0.36667 0.40325 C -0.36632 0.40857 -0.36632 0.41389 -0.36563 0.41899 C -0.36511 0.42223 -0.3632 0.42848 -0.3632 0.42848 C -0.36285 0.43218 -0.36198 0.43959 -0.36198 0.43959 " pathEditMode="relative" ptsTypes="ffffffffffffffffffffffffffff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лександр\Desktop\envelope-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643050"/>
            <a:ext cx="4929222" cy="3668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378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Александр</cp:lastModifiedBy>
  <cp:revision>27</cp:revision>
  <dcterms:created xsi:type="dcterms:W3CDTF">2015-03-02T11:51:52Z</dcterms:created>
  <dcterms:modified xsi:type="dcterms:W3CDTF">2015-03-15T12:57:24Z</dcterms:modified>
</cp:coreProperties>
</file>