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2" r:id="rId1"/>
    <p:sldMasterId id="2147484446" r:id="rId2"/>
    <p:sldMasterId id="2147484554" r:id="rId3"/>
    <p:sldMasterId id="2147484572" r:id="rId4"/>
    <p:sldMasterId id="2147484590" r:id="rId5"/>
    <p:sldMasterId id="2147484608" r:id="rId6"/>
    <p:sldMasterId id="2147484626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520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14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63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23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4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88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67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94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18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7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762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50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7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260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321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239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924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575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38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250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284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27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67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624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56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322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91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7785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2502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06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5544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818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33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2994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856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723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331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4395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716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291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052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5730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1959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583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013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66436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360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6845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1410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9721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445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8921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654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9846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9063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02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906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0269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194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2556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7900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782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5280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082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875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3437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1837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2422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7559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66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6017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075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531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9244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2062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531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086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4138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656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713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792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4859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884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63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561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6947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162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0474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1594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09089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270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960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7356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88420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848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4996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26151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8281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524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858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9720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659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483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2774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4259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287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850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630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9842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2008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87451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8604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4052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0008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830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8291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6422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96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43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5.jp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8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4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14" r:id="rId12"/>
    <p:sldLayoutId id="2147484215" r:id="rId13"/>
    <p:sldLayoutId id="2147484216" r:id="rId14"/>
    <p:sldLayoutId id="2147484217" r:id="rId15"/>
    <p:sldLayoutId id="2147484218" r:id="rId16"/>
    <p:sldLayoutId id="214748421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153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7" r:id="rId1"/>
    <p:sldLayoutId id="2147484448" r:id="rId2"/>
    <p:sldLayoutId id="2147484449" r:id="rId3"/>
    <p:sldLayoutId id="2147484450" r:id="rId4"/>
    <p:sldLayoutId id="2147484451" r:id="rId5"/>
    <p:sldLayoutId id="2147484452" r:id="rId6"/>
    <p:sldLayoutId id="2147484453" r:id="rId7"/>
    <p:sldLayoutId id="2147484454" r:id="rId8"/>
    <p:sldLayoutId id="2147484455" r:id="rId9"/>
    <p:sldLayoutId id="2147484456" r:id="rId10"/>
    <p:sldLayoutId id="2147484457" r:id="rId11"/>
    <p:sldLayoutId id="2147484458" r:id="rId12"/>
    <p:sldLayoutId id="2147484459" r:id="rId13"/>
    <p:sldLayoutId id="2147484460" r:id="rId14"/>
    <p:sldLayoutId id="2147484461" r:id="rId15"/>
    <p:sldLayoutId id="2147484462" r:id="rId16"/>
    <p:sldLayoutId id="21474844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380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55" r:id="rId1"/>
    <p:sldLayoutId id="2147484556" r:id="rId2"/>
    <p:sldLayoutId id="2147484557" r:id="rId3"/>
    <p:sldLayoutId id="2147484558" r:id="rId4"/>
    <p:sldLayoutId id="2147484559" r:id="rId5"/>
    <p:sldLayoutId id="2147484560" r:id="rId6"/>
    <p:sldLayoutId id="2147484561" r:id="rId7"/>
    <p:sldLayoutId id="2147484562" r:id="rId8"/>
    <p:sldLayoutId id="2147484563" r:id="rId9"/>
    <p:sldLayoutId id="2147484564" r:id="rId10"/>
    <p:sldLayoutId id="2147484565" r:id="rId11"/>
    <p:sldLayoutId id="2147484566" r:id="rId12"/>
    <p:sldLayoutId id="2147484567" r:id="rId13"/>
    <p:sldLayoutId id="2147484568" r:id="rId14"/>
    <p:sldLayoutId id="2147484569" r:id="rId15"/>
    <p:sldLayoutId id="2147484570" r:id="rId16"/>
    <p:sldLayoutId id="214748457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32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  <p:sldLayoutId id="2147484584" r:id="rId12"/>
    <p:sldLayoutId id="2147484585" r:id="rId13"/>
    <p:sldLayoutId id="2147484586" r:id="rId14"/>
    <p:sldLayoutId id="2147484587" r:id="rId15"/>
    <p:sldLayoutId id="2147484588" r:id="rId16"/>
    <p:sldLayoutId id="21474845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94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91" r:id="rId1"/>
    <p:sldLayoutId id="2147484592" r:id="rId2"/>
    <p:sldLayoutId id="2147484593" r:id="rId3"/>
    <p:sldLayoutId id="2147484594" r:id="rId4"/>
    <p:sldLayoutId id="2147484595" r:id="rId5"/>
    <p:sldLayoutId id="2147484596" r:id="rId6"/>
    <p:sldLayoutId id="2147484597" r:id="rId7"/>
    <p:sldLayoutId id="2147484598" r:id="rId8"/>
    <p:sldLayoutId id="2147484599" r:id="rId9"/>
    <p:sldLayoutId id="2147484600" r:id="rId10"/>
    <p:sldLayoutId id="2147484601" r:id="rId11"/>
    <p:sldLayoutId id="2147484602" r:id="rId12"/>
    <p:sldLayoutId id="2147484603" r:id="rId13"/>
    <p:sldLayoutId id="2147484604" r:id="rId14"/>
    <p:sldLayoutId id="2147484605" r:id="rId15"/>
    <p:sldLayoutId id="2147484606" r:id="rId16"/>
    <p:sldLayoutId id="21474846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43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09" r:id="rId1"/>
    <p:sldLayoutId id="2147484610" r:id="rId2"/>
    <p:sldLayoutId id="2147484611" r:id="rId3"/>
    <p:sldLayoutId id="2147484612" r:id="rId4"/>
    <p:sldLayoutId id="2147484613" r:id="rId5"/>
    <p:sldLayoutId id="2147484614" r:id="rId6"/>
    <p:sldLayoutId id="2147484615" r:id="rId7"/>
    <p:sldLayoutId id="2147484616" r:id="rId8"/>
    <p:sldLayoutId id="2147484617" r:id="rId9"/>
    <p:sldLayoutId id="2147484618" r:id="rId10"/>
    <p:sldLayoutId id="2147484619" r:id="rId11"/>
    <p:sldLayoutId id="2147484620" r:id="rId12"/>
    <p:sldLayoutId id="2147484621" r:id="rId13"/>
    <p:sldLayoutId id="2147484622" r:id="rId14"/>
    <p:sldLayoutId id="2147484623" r:id="rId15"/>
    <p:sldLayoutId id="2147484624" r:id="rId16"/>
    <p:sldLayoutId id="21474846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E7866-EE57-4393-AA0C-7185CA9E62DB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D6C4-D667-4689-A76D-2BC337E58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3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  <p:sldLayoutId id="2147484638" r:id="rId12"/>
    <p:sldLayoutId id="2147484639" r:id="rId13"/>
    <p:sldLayoutId id="2147484640" r:id="rId14"/>
    <p:sldLayoutId id="2147484641" r:id="rId15"/>
    <p:sldLayoutId id="2147484642" r:id="rId16"/>
    <p:sldLayoutId id="21474846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Экологические</a:t>
            </a:r>
            <a:r>
              <a:rPr lang="ru-RU" sz="7200" dirty="0" smtClean="0"/>
              <a:t> </a:t>
            </a:r>
            <a:r>
              <a:rPr lang="ru-RU" dirty="0">
                <a:solidFill>
                  <a:srgbClr val="00B0F0"/>
                </a:solidFill>
              </a:rPr>
              <a:t>проблемы</a:t>
            </a:r>
            <a:endParaRPr lang="ru-RU" sz="7200" dirty="0">
              <a:solidFill>
                <a:srgbClr val="00B0F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15690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610225" y="142875"/>
            <a:ext cx="6437775" cy="15811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 проблема: выбросы</a:t>
            </a:r>
            <a:br>
              <a:rPr lang="ru-RU" dirty="0" smtClean="0"/>
            </a:br>
            <a:r>
              <a:rPr lang="ru-RU" dirty="0" smtClean="0"/>
              <a:t>в атмосферу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5721807" y="1724025"/>
            <a:ext cx="5927268" cy="5029199"/>
          </a:xfrm>
        </p:spPr>
        <p:txBody>
          <a:bodyPr>
            <a:normAutofit fontScale="92500"/>
          </a:bodyPr>
          <a:lstStyle/>
          <a:p>
            <a:r>
              <a:rPr lang="ru-RU" dirty="0"/>
              <a:t>В ходе развития технического прогресса человечество приобрело множество полезных вещей. Эти вещи существенно облегчили повседневную жизнедеятельность. Но взамен мы получили и продолжаем получать негативные последствия использования этих самых </a:t>
            </a:r>
            <a:r>
              <a:rPr lang="ru-RU" dirty="0" err="1"/>
              <a:t>достижений.Любое</a:t>
            </a:r>
            <a:r>
              <a:rPr lang="ru-RU" dirty="0"/>
              <a:t> производство не обходится без выбросов вредных веществ в атмосферу, сбросов загрязнителей со сточными водами, захоронения твердых бытовых отходов в земле</a:t>
            </a:r>
            <a:r>
              <a:rPr lang="ru-RU" dirty="0" smtClean="0"/>
              <a:t>.</a:t>
            </a:r>
            <a:r>
              <a:rPr lang="ru-RU" dirty="0"/>
              <a:t>  Естественно все это негативно сказывается на экологической обстановке, не только в регионе, где находится эпицентр загрязнения, но и на всей планете.</a:t>
            </a:r>
          </a:p>
        </p:txBody>
      </p:sp>
      <p:pic>
        <p:nvPicPr>
          <p:cNvPr id="1026" name="Picture 2" descr="http://s.66.ru/localStorage/news/cd/d2/53/b2/cdd253b2_resizedScaled_817to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95925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.900igr.net:10/datai/ekologija/Puti-reshenija-ekologicheskikh-problem/0006-012-Ekologicheskie-problem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8200"/>
            <a:ext cx="5610225" cy="357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6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6075" y="1"/>
            <a:ext cx="9305925" cy="304800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effectLst/>
              </a:rPr>
              <a:t>В результате хозяйственной деятельности человека ежегодно в атмосферу поступает огромное количество загрязняющих веществ. Например, в 1990 году на нашей планете в атмосферу было выброшено 400 млн. тонн соединений серы, азота, углерода и твердых частиц. Ведущие загрязнители атмосферы предприятия металлургического комплекса и энергетики, а также нефтехимические заводы (около 70% загрязнения атмосферы), на втором месте находится автотранспорт</a:t>
            </a:r>
            <a:endParaRPr lang="ru-RU" dirty="0"/>
          </a:p>
        </p:txBody>
      </p:sp>
      <p:pic>
        <p:nvPicPr>
          <p:cNvPr id="2050" name="Picture 2" descr="http://the-day-x.ru/wp-content/uploads/2012/04/121f6809961ade5a603e7cdea02bd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0480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oprosik.net/wp-content/uploads/2012/07/1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3048000"/>
            <a:ext cx="6429375" cy="372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87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27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25525" y="200024"/>
            <a:ext cx="7561725" cy="1028701"/>
          </a:xfrm>
        </p:spPr>
        <p:txBody>
          <a:bodyPr/>
          <a:lstStyle/>
          <a:p>
            <a:r>
              <a:rPr lang="ru-RU" dirty="0" smtClean="0"/>
              <a:t>2 проблема: вырубка лесов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895974" y="1177925"/>
            <a:ext cx="6296025" cy="53159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</a:rPr>
              <a:t>Во всех странах, в каждом уголке мира производится массовая вырубка лесов. Проблемы леса в том, что с уничтожением деревьев погибают еще множество видов растений и животных. Нарушается экологическое равновесие в природе. Ведь лес - это не только деревья. Это слаженная экосистема, основанная на взаимодействии многих представителей флоры и фауны. Кроме деревьев, большое значение в ее существовании имеют кустарники, травянистые растения, лишайники, насекомые, животные и даже микроорганизмы. Несмотря на массовую вырубку, до сих пор леса занимают около 30% территории суши. Это более 4 миллиардов гектаров земли. Больше половины из них - это тропические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/>
              </a:rPr>
              <a:t>леса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8" name="Picture 6" descr="http://blogs.worldbank.org/psd/files/psd/justiceforfores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" y="1533525"/>
            <a:ext cx="5410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36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8950" y="809625"/>
            <a:ext cx="5353050" cy="5393302"/>
          </a:xfrm>
        </p:spPr>
        <p:txBody>
          <a:bodyPr>
            <a:normAutofit/>
          </a:bodyPr>
          <a:lstStyle/>
          <a:p>
            <a:r>
              <a:rPr lang="ru-RU" dirty="0"/>
              <a:t>Однако большое значение в экологии планеты играют также и северные, особенно хвойные массивы. Самые богатые зеленью страны в мире - это Финляндия и Канада. В России же находятся около 25% мировых запасов леса. Меньше всего осталось деревьев на территории Европы. Сейчас леса занимают только треть ее территории, хотя в древности она была полностью покрыта деревьями. А, например, в Англии их почти не осталось, всего 6% земли отдано под парки и лесопосадки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102" name="Picture 6" descr="http://starove.ru/wp-content/uploads/2015/09/les-virubka-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68583"/>
            <a:ext cx="6769099" cy="544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4203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0176" y="0"/>
            <a:ext cx="6981824" cy="8562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 </a:t>
            </a:r>
            <a:r>
              <a:rPr lang="ru-RU" dirty="0" err="1" smtClean="0"/>
              <a:t>пробрема</a:t>
            </a:r>
            <a:r>
              <a:rPr lang="ru-RU" dirty="0" smtClean="0"/>
              <a:t>: загрязнение воды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67349" y="1038224"/>
            <a:ext cx="6724649" cy="5562601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effectLst/>
              </a:rPr>
              <a:t>Под загрязнением водных ресурсов понимают любые изменения физических, химических и биологических свойств воды в водоемах в связи со сбрасыванием в них жидких, твердых и газообразных веществ, которые причиняют или могут создать неудобства, делая воду данных водоемов опасной для использования, нанося ущерб народному хозяйству, здоровью и безопасности </a:t>
            </a:r>
            <a:r>
              <a:rPr lang="ru-RU" dirty="0" smtClean="0">
                <a:effectLst/>
              </a:rPr>
              <a:t>населения.</a:t>
            </a:r>
            <a:r>
              <a:rPr lang="ru-RU" dirty="0">
                <a:effectLst/>
              </a:rPr>
              <a:t> Основными источниками загрязнения и засорения водоемов </a:t>
            </a:r>
            <a:r>
              <a:rPr lang="ru-RU" dirty="0" smtClean="0">
                <a:effectLst/>
              </a:rPr>
              <a:t>является: </a:t>
            </a:r>
            <a:r>
              <a:rPr lang="ru-RU" dirty="0">
                <a:effectLst/>
              </a:rPr>
              <a:t>недостаточно очищенные сточные воды промышленных и коммунальных предприятий, крупных животноводческих комплексов, отходы производства при разработке рудных ископаемых; воды шахт, рудников, обработке и сплаве лесоматериалов; сбросы водного и железнодорожного транспорта; отходы первичной обработки льна, пестициды и т.д. Загрязняющие вещества, попадая в природные водоемы, приводят к качественным изменениям воды, которые в основном проявляются в изменении физических свойств воды, в частности, появление неприятных запахов, привкусов и т.д</a:t>
            </a:r>
            <a:r>
              <a:rPr lang="ru-RU" dirty="0" smtClean="0">
                <a:effectLst/>
              </a:rPr>
              <a:t>. </a:t>
            </a:r>
            <a:r>
              <a:rPr lang="ru-RU" dirty="0">
                <a:effectLst/>
              </a:rPr>
              <a:t>в изменении химического состава воды, в частности, появление в ней вредных веществ, в наличии плавающих веществ на поверхности воды и откладывании их на дне водоемов.</a:t>
            </a:r>
            <a:endParaRPr lang="ru-RU" dirty="0"/>
          </a:p>
        </p:txBody>
      </p:sp>
      <p:pic>
        <p:nvPicPr>
          <p:cNvPr id="5122" name="Picture 2" descr="http://www.wildlife.by/sites/default/files/images/463e8e5ff6e10f808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124"/>
            <a:ext cx="5534025" cy="466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14300"/>
            <a:ext cx="11772900" cy="661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4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790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5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6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505</Words>
  <Application>Microsoft Office PowerPoint</Application>
  <PresentationFormat>Широкоэкранный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23" baseType="lpstr">
      <vt:lpstr>Arial</vt:lpstr>
      <vt:lpstr>Bookman Old Style</vt:lpstr>
      <vt:lpstr>Century Gothic</vt:lpstr>
      <vt:lpstr>Corbel</vt:lpstr>
      <vt:lpstr>Impact</vt:lpstr>
      <vt:lpstr>Rockwell</vt:lpstr>
      <vt:lpstr>Wingdings</vt:lpstr>
      <vt:lpstr>Wingdings 3</vt:lpstr>
      <vt:lpstr>Параллакс</vt:lpstr>
      <vt:lpstr>Сектор</vt:lpstr>
      <vt:lpstr>Damask</vt:lpstr>
      <vt:lpstr>Главное мероприятие</vt:lpstr>
      <vt:lpstr>Сетка</vt:lpstr>
      <vt:lpstr>Ион</vt:lpstr>
      <vt:lpstr>1_Damask</vt:lpstr>
      <vt:lpstr>Экологические проблемы</vt:lpstr>
      <vt:lpstr>1 проблема: выбросы в атмосферу  </vt:lpstr>
      <vt:lpstr>Презентация PowerPoint</vt:lpstr>
      <vt:lpstr>2 проблема: вырубка лесов</vt:lpstr>
      <vt:lpstr>Презентация PowerPoint</vt:lpstr>
      <vt:lpstr>3 пробрема: загрязнение воды</vt:lpstr>
      <vt:lpstr>Презентация PowerPoint</vt:lpstr>
      <vt:lpstr>Спасибо за внимание 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</cp:revision>
  <dcterms:created xsi:type="dcterms:W3CDTF">2016-04-28T13:29:44Z</dcterms:created>
  <dcterms:modified xsi:type="dcterms:W3CDTF">2016-04-28T19:32:53Z</dcterms:modified>
</cp:coreProperties>
</file>