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59" r:id="rId4"/>
    <p:sldId id="288" r:id="rId5"/>
    <p:sldId id="289" r:id="rId6"/>
    <p:sldId id="290" r:id="rId7"/>
    <p:sldId id="291" r:id="rId8"/>
    <p:sldId id="264" r:id="rId9"/>
    <p:sldId id="295" r:id="rId10"/>
    <p:sldId id="294" r:id="rId11"/>
    <p:sldId id="293" r:id="rId12"/>
    <p:sldId id="292" r:id="rId13"/>
    <p:sldId id="269" r:id="rId14"/>
    <p:sldId id="296" r:id="rId15"/>
    <p:sldId id="297" r:id="rId16"/>
    <p:sldId id="299" r:id="rId17"/>
    <p:sldId id="298" r:id="rId18"/>
    <p:sldId id="274" r:id="rId19"/>
    <p:sldId id="300" r:id="rId20"/>
    <p:sldId id="301" r:id="rId21"/>
    <p:sldId id="303" r:id="rId22"/>
    <p:sldId id="302" r:id="rId23"/>
    <p:sldId id="279" r:id="rId24"/>
    <p:sldId id="307" r:id="rId25"/>
    <p:sldId id="306" r:id="rId26"/>
    <p:sldId id="305" r:id="rId27"/>
    <p:sldId id="304" r:id="rId28"/>
    <p:sldId id="308"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4900"/>
    <a:srgbClr val="004200"/>
    <a:srgbClr val="2A65AC"/>
    <a:srgbClr val="FAFBF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9" autoAdjust="0"/>
    <p:restoredTop sz="94660"/>
  </p:normalViewPr>
  <p:slideViewPr>
    <p:cSldViewPr>
      <p:cViewPr varScale="1">
        <p:scale>
          <a:sx n="73" d="100"/>
          <a:sy n="73" d="100"/>
        </p:scale>
        <p:origin x="-132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2E5CFF3-3A5C-4AD9-806E-3E521AC5D92B}" type="datetimeFigureOut">
              <a:rPr lang="ru-RU"/>
              <a:pPr>
                <a:defRPr/>
              </a:pPr>
              <a:t>23.01.2017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16FECB8-0470-42C9-8BFA-17E4608A3A85}"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раз слайда 1"/>
          <p:cNvSpPr>
            <a:spLocks noGrp="1" noRot="1" noChangeAspect="1" noTextEdit="1"/>
          </p:cNvSpPr>
          <p:nvPr>
            <p:ph type="sldImg"/>
          </p:nvPr>
        </p:nvSpPr>
        <p:spPr bwMode="auto">
          <a:noFill/>
          <a:ln>
            <a:solidFill>
              <a:srgbClr val="000000"/>
            </a:solidFill>
            <a:miter lim="800000"/>
            <a:headEnd/>
            <a:tailEnd/>
          </a:ln>
        </p:spPr>
      </p:sp>
      <p:sp>
        <p:nvSpPr>
          <p:cNvPr id="1536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153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791B41-5E7B-4558-9CA2-5855C34204D8}" type="slidenum">
              <a:rPr lang="ru-RU">
                <a:cs typeface="Arial" charset="0"/>
              </a:rPr>
              <a:pPr fontAlgn="base">
                <a:spcBef>
                  <a:spcPct val="0"/>
                </a:spcBef>
                <a:spcAft>
                  <a:spcPct val="0"/>
                </a:spcAft>
              </a:pPr>
              <a:t>1</a:t>
            </a:fld>
            <a:endParaRPr lang="ru-RU">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EC47D2-1360-4886-9D90-C6684382614D}" type="slidenum">
              <a:rPr lang="ru-RU">
                <a:cs typeface="Arial" charset="0"/>
              </a:rPr>
              <a:pPr fontAlgn="base">
                <a:spcBef>
                  <a:spcPct val="0"/>
                </a:spcBef>
                <a:spcAft>
                  <a:spcPct val="0"/>
                </a:spcAft>
              </a:pPr>
              <a:t>2</a:t>
            </a:fld>
            <a:endParaRPr lang="ru-RU">
              <a:cs typeface="Arial"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раз слайда 1"/>
          <p:cNvSpPr>
            <a:spLocks noGrp="1" noRot="1" noChangeAspect="1" noTextEdit="1"/>
          </p:cNvSpPr>
          <p:nvPr>
            <p:ph type="sldImg"/>
          </p:nvPr>
        </p:nvSpPr>
        <p:spPr bwMode="auto">
          <a:noFill/>
          <a:ln>
            <a:solidFill>
              <a:srgbClr val="000000"/>
            </a:solidFill>
            <a:miter lim="800000"/>
            <a:headEnd/>
            <a:tailEnd/>
          </a:ln>
        </p:spPr>
      </p:sp>
      <p:sp>
        <p:nvSpPr>
          <p:cNvPr id="1945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1945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E9C990-DEE1-45B7-81CA-DDE1EB2845E4}" type="slidenum">
              <a:rPr lang="ru-RU">
                <a:cs typeface="Arial" charset="0"/>
              </a:rPr>
              <a:pPr fontAlgn="base">
                <a:spcBef>
                  <a:spcPct val="0"/>
                </a:spcBef>
                <a:spcAft>
                  <a:spcPct val="0"/>
                </a:spcAft>
              </a:pPr>
              <a:t>3</a:t>
            </a:fld>
            <a:endParaRPr lang="ru-RU">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Образ слайда 1"/>
          <p:cNvSpPr>
            <a:spLocks noGrp="1" noRot="1" noChangeAspect="1" noTextEdit="1"/>
          </p:cNvSpPr>
          <p:nvPr>
            <p:ph type="sldImg"/>
          </p:nvPr>
        </p:nvSpPr>
        <p:spPr bwMode="auto">
          <a:noFill/>
          <a:ln>
            <a:solidFill>
              <a:srgbClr val="000000"/>
            </a:solidFill>
            <a:miter lim="800000"/>
            <a:headEnd/>
            <a:tailEnd/>
          </a:ln>
        </p:spPr>
      </p:sp>
      <p:sp>
        <p:nvSpPr>
          <p:cNvPr id="2150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2150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AE6A39-108C-454B-86FA-B8C1C3C58F92}" type="slidenum">
              <a:rPr lang="ru-RU">
                <a:cs typeface="Arial" charset="0"/>
              </a:rPr>
              <a:pPr fontAlgn="base">
                <a:spcBef>
                  <a:spcPct val="0"/>
                </a:spcBef>
                <a:spcAft>
                  <a:spcPct val="0"/>
                </a:spcAft>
              </a:pPr>
              <a:t>4</a:t>
            </a:fld>
            <a:endParaRPr lang="ru-RU">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Образ слайда 1"/>
          <p:cNvSpPr>
            <a:spLocks noGrp="1" noRot="1" noChangeAspect="1" noTextEdit="1"/>
          </p:cNvSpPr>
          <p:nvPr>
            <p:ph type="sldImg"/>
          </p:nvPr>
        </p:nvSpPr>
        <p:spPr bwMode="auto">
          <a:noFill/>
          <a:ln>
            <a:solidFill>
              <a:srgbClr val="000000"/>
            </a:solidFill>
            <a:miter lim="800000"/>
            <a:headEnd/>
            <a:tailEnd/>
          </a:ln>
        </p:spPr>
      </p:sp>
      <p:sp>
        <p:nvSpPr>
          <p:cNvPr id="2355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2355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7314E8-5277-4BE8-8108-920FE3821401}" type="slidenum">
              <a:rPr lang="ru-RU">
                <a:cs typeface="Arial" charset="0"/>
              </a:rPr>
              <a:pPr fontAlgn="base">
                <a:spcBef>
                  <a:spcPct val="0"/>
                </a:spcBef>
                <a:spcAft>
                  <a:spcPct val="0"/>
                </a:spcAft>
              </a:pPr>
              <a:t>5</a:t>
            </a:fld>
            <a:endParaRPr lang="ru-RU">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Образ слайда 1"/>
          <p:cNvSpPr>
            <a:spLocks noGrp="1" noRot="1" noChangeAspect="1" noTextEdit="1"/>
          </p:cNvSpPr>
          <p:nvPr>
            <p:ph type="sldImg"/>
          </p:nvPr>
        </p:nvSpPr>
        <p:spPr bwMode="auto">
          <a:noFill/>
          <a:ln>
            <a:solidFill>
              <a:srgbClr val="000000"/>
            </a:solidFill>
            <a:miter lim="800000"/>
            <a:headEnd/>
            <a:tailEnd/>
          </a:ln>
        </p:spPr>
      </p:sp>
      <p:sp>
        <p:nvSpPr>
          <p:cNvPr id="2560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2560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6DFCF7-1BA7-4369-ACBA-C3CB31756B37}" type="slidenum">
              <a:rPr lang="ru-RU">
                <a:cs typeface="Arial" charset="0"/>
              </a:rPr>
              <a:pPr fontAlgn="base">
                <a:spcBef>
                  <a:spcPct val="0"/>
                </a:spcBef>
                <a:spcAft>
                  <a:spcPct val="0"/>
                </a:spcAft>
              </a:pPr>
              <a:t>6</a:t>
            </a:fld>
            <a:endParaRPr lang="ru-RU">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Образ слайда 1"/>
          <p:cNvSpPr>
            <a:spLocks noGrp="1" noRot="1" noChangeAspect="1" noTextEdit="1"/>
          </p:cNvSpPr>
          <p:nvPr>
            <p:ph type="sldImg"/>
          </p:nvPr>
        </p:nvSpPr>
        <p:spPr bwMode="auto">
          <a:noFill/>
          <a:ln>
            <a:solidFill>
              <a:srgbClr val="000000"/>
            </a:solidFill>
            <a:miter lim="800000"/>
            <a:headEnd/>
            <a:tailEnd/>
          </a:ln>
        </p:spPr>
      </p:sp>
      <p:sp>
        <p:nvSpPr>
          <p:cNvPr id="2765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2765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E34A9E-5A50-47BF-ABEE-5C486A6FBED1}" type="slidenum">
              <a:rPr lang="ru-RU">
                <a:cs typeface="Arial" charset="0"/>
              </a:rPr>
              <a:pPr fontAlgn="base">
                <a:spcBef>
                  <a:spcPct val="0"/>
                </a:spcBef>
                <a:spcAft>
                  <a:spcPct val="0"/>
                </a:spcAft>
              </a:pPr>
              <a:t>7</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2C21D93-635D-4869-B5EA-78B0A16E56B8}" type="datetimeFigureOut">
              <a:rPr lang="ru-RU"/>
              <a:pPr>
                <a:defRPr/>
              </a:pPr>
              <a:t>23.01.2017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A23E4F3-EB97-4440-8962-70DB1245C656}"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B3F2CF3-CFA0-412A-97AC-E54E727434BA}" type="datetimeFigureOut">
              <a:rPr lang="ru-RU"/>
              <a:pPr>
                <a:defRPr/>
              </a:pPr>
              <a:t>23.01.2017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C44930D-B645-47BC-810A-7D9A760C12CF}"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C5791DA-D8E6-4DAD-9799-F538AA51D037}" type="datetimeFigureOut">
              <a:rPr lang="ru-RU"/>
              <a:pPr>
                <a:defRPr/>
              </a:pPr>
              <a:t>23.01.2017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8B43197-52C0-4313-9666-958F02467B0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E64CBFB-66AC-44E6-B78C-367EF53336D5}" type="datetimeFigureOut">
              <a:rPr lang="ru-RU"/>
              <a:pPr>
                <a:defRPr/>
              </a:pPr>
              <a:t>23.01.2017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2A6AA14-5529-4A7B-920D-75F1810F87D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8240EF1-0D72-452D-A7E2-A96D2D902C8B}" type="datetimeFigureOut">
              <a:rPr lang="ru-RU"/>
              <a:pPr>
                <a:defRPr/>
              </a:pPr>
              <a:t>23.01.2017</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EA82052C-B481-4FEC-8E83-F873FA6CA9D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C04822A3-65A2-45B2-84C0-45BBE3CA29E2}" type="datetimeFigureOut">
              <a:rPr lang="ru-RU"/>
              <a:pPr>
                <a:defRPr/>
              </a:pPr>
              <a:t>23.01.2017</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C069921-5782-4802-8ECC-5D75A094948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EC73EF5-7019-49FD-9C3A-0413F85883FE}" type="datetimeFigureOut">
              <a:rPr lang="ru-RU"/>
              <a:pPr>
                <a:defRPr/>
              </a:pPr>
              <a:t>23.01.2017</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65707E93-C924-41A2-8E6F-1D6974767AB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3F3C55A-855F-45AE-ADC9-DEAE3BF32DC8}" type="datetimeFigureOut">
              <a:rPr lang="ru-RU"/>
              <a:pPr>
                <a:defRPr/>
              </a:pPr>
              <a:t>23.01.2017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FD83366-38F5-4007-A93A-708324C0F49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3740F42-7F5A-4F69-9593-3D4E75074380}" type="datetimeFigureOut">
              <a:rPr lang="ru-RU"/>
              <a:pPr>
                <a:defRPr/>
              </a:pPr>
              <a:t>23.01.2017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7BA58F4-6968-43F4-B7D6-B094DD550CE6}"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643EB31-4729-4D53-BD3B-2C10780D183F}" type="datetimeFigureOut">
              <a:rPr lang="ru-RU"/>
              <a:pPr>
                <a:defRPr/>
              </a:pPr>
              <a:t>23.01.2017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BF2AFA9-0ED1-4BC6-92A5-DD4A5A1E354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DA02E5D-AFF0-4F3D-B810-FE3E5B0AADD1}" type="datetimeFigureOut">
              <a:rPr lang="ru-RU"/>
              <a:pPr>
                <a:defRPr/>
              </a:pPr>
              <a:t>23.01.2017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E1548F9-8A9B-492A-9125-4803FFA18D4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15BBFB58-9EB6-4573-9DFD-218485C07D63}" type="datetimeFigureOut">
              <a:rPr lang="ru-RU"/>
              <a:pPr>
                <a:defRPr/>
              </a:pPr>
              <a:t>23.01.2017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C217A6F-ECBC-4F99-B714-9BB86975DE6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2.xml"/><Relationship Id="rId18" Type="http://schemas.openxmlformats.org/officeDocument/2006/relationships/slide" Target="slide17.xml"/><Relationship Id="rId26" Type="http://schemas.openxmlformats.org/officeDocument/2006/relationships/slide" Target="slide25.xml"/><Relationship Id="rId3" Type="http://schemas.openxmlformats.org/officeDocument/2006/relationships/image" Target="../media/image3.jpeg"/><Relationship Id="rId21" Type="http://schemas.openxmlformats.org/officeDocument/2006/relationships/slide" Target="slide20.xml"/><Relationship Id="rId7" Type="http://schemas.openxmlformats.org/officeDocument/2006/relationships/slide" Target="slide6.xml"/><Relationship Id="rId12" Type="http://schemas.openxmlformats.org/officeDocument/2006/relationships/slide" Target="slide11.xml"/><Relationship Id="rId17" Type="http://schemas.openxmlformats.org/officeDocument/2006/relationships/slide" Target="slide16.xml"/><Relationship Id="rId25" Type="http://schemas.openxmlformats.org/officeDocument/2006/relationships/slide" Target="slide24.xml"/><Relationship Id="rId2" Type="http://schemas.openxmlformats.org/officeDocument/2006/relationships/notesSlide" Target="../notesSlides/notesSlide2.xml"/><Relationship Id="rId16" Type="http://schemas.openxmlformats.org/officeDocument/2006/relationships/slide" Target="slide15.xml"/><Relationship Id="rId20"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slide" Target="slide10.xml"/><Relationship Id="rId24" Type="http://schemas.openxmlformats.org/officeDocument/2006/relationships/slide" Target="slide23.xml"/><Relationship Id="rId5" Type="http://schemas.openxmlformats.org/officeDocument/2006/relationships/slide" Target="slide4.xml"/><Relationship Id="rId15" Type="http://schemas.openxmlformats.org/officeDocument/2006/relationships/slide" Target="slide14.xml"/><Relationship Id="rId23" Type="http://schemas.openxmlformats.org/officeDocument/2006/relationships/slide" Target="slide22.xml"/><Relationship Id="rId28" Type="http://schemas.openxmlformats.org/officeDocument/2006/relationships/slide" Target="slide27.xml"/><Relationship Id="rId10" Type="http://schemas.openxmlformats.org/officeDocument/2006/relationships/slide" Target="slide9.xml"/><Relationship Id="rId19" Type="http://schemas.openxmlformats.org/officeDocument/2006/relationships/slide" Target="slide18.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slide" Target="slide13.xml"/><Relationship Id="rId22" Type="http://schemas.openxmlformats.org/officeDocument/2006/relationships/slide" Target="slide21.xml"/><Relationship Id="rId27" Type="http://schemas.openxmlformats.org/officeDocument/2006/relationships/slide" Target="slide26.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s://uk.wikipedia.org/wiki/%D0%9A%D1%80%D0%B8%D1%82%D0%B8%D0%BA" TargetMode="External"/><Relationship Id="rId3" Type="http://schemas.openxmlformats.org/officeDocument/2006/relationships/hyperlink" Target="https://uk.wikipedia.org/wiki/%D0%9F%D0%B8%D1%81%D1%8C%D0%BC%D0%B5%D0%BD%D0%BD%D0%B8%D0%BA" TargetMode="External"/><Relationship Id="rId7" Type="http://schemas.openxmlformats.org/officeDocument/2006/relationships/hyperlink" Target="https://uk.wikipedia.org/wiki/%D0%9F%D0%B5%D1%80%D0%B5%D0%BA%D0%BB%D0%B0%D0%B4%D0%B0%D1%87" TargetMode="External"/><Relationship Id="rId12"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uk.wikipedia.org/wiki/%D0%9C%D0%BE%D0%B2%D0%BE%D0%B7%D0%BD%D0%B0%D0%B2%D1%81%D1%82%D0%B2%D0%BE" TargetMode="External"/><Relationship Id="rId11" Type="http://schemas.openxmlformats.org/officeDocument/2006/relationships/image" Target="../media/image4.png"/><Relationship Id="rId5" Type="http://schemas.openxmlformats.org/officeDocument/2006/relationships/hyperlink" Target="https://uk.wikipedia.org/wiki/%D0%95%D1%82%D0%BD%D0%BE%D0%B3%D1%80%D0%B0%D1%84" TargetMode="External"/><Relationship Id="rId10" Type="http://schemas.openxmlformats.org/officeDocument/2006/relationships/slide" Target="slide2.xml"/><Relationship Id="rId4" Type="http://schemas.openxmlformats.org/officeDocument/2006/relationships/hyperlink" Target="https://uk.wikipedia.org/wiki/%D0%A4%D0%BE%D0%BB%D1%8C%D0%BA%D0%BB%D0%BE%D1%80%D0%B8%D1%81%D1%82" TargetMode="External"/><Relationship Id="rId9" Type="http://schemas.openxmlformats.org/officeDocument/2006/relationships/hyperlink" Target="https://uk.wikipedia.org/wiki/%D0%A0%D0%B5%D0%B4%D0%B0%D0%BA%D1%82%D0%BE%D1%80" TargetMode="Externa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uk.wikipedia.org/wiki/%D1%A2" TargetMode="External"/><Relationship Id="rId7" Type="http://schemas.openxmlformats.org/officeDocument/2006/relationships/hyperlink" Target="https://uk.wikipedia.org/wiki/%D0%A3%D0%BA%D1%80%D0%B0%D1%97%D0%BD%D1%81%D1%8C%D0%BA%D0%B0_%D0%B0%D0%B1%D0%B5%D1%82%D0%BA%D0%B0"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uk.wikipedia.org/wiki/%D2%90" TargetMode="External"/><Relationship Id="rId5" Type="http://schemas.openxmlformats.org/officeDocument/2006/relationships/hyperlink" Target="https://uk.wikipedia.org/wiki/G_(%D0%BB%D0%B0%D1%82%D0%B8%D0%BD%D0%B8%D1%86%D1%8F)" TargetMode="External"/><Relationship Id="rId10" Type="http://schemas.openxmlformats.org/officeDocument/2006/relationships/image" Target="../media/image5.png"/><Relationship Id="rId4" Type="http://schemas.openxmlformats.org/officeDocument/2006/relationships/hyperlink" Target="https://uk.wikipedia.org/wiki/%D0%AB" TargetMode="Externa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uk.wikipedia.org/wiki/%D0%91%D1%96%D0%B1%D0%BB%D1%96%D1%8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hyperlink" Target="https://uk.wikipedia.org/wiki/%D0%9A%D0%B8%D1%80%D0%B8%D0%BB%D0%BE-%D0%9C%D0%B5%D1%84%D0%BE%D0%B4%D1%96%D1%97%D0%B2%D1%81%D1%8C%D0%BA%D0%B5_%D0%B1%D1%80%D0%B0%D1%82%D1%81%D1%82%D0%B2%D0%BE"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hyperlink" Target="https://uk.wikipedia.org/wiki/%D0%A3%D0%BA%D1%80%D0%B0%D1%97%D0%BD%D0%B0" TargetMode="External"/><Relationship Id="rId13" Type="http://schemas.openxmlformats.org/officeDocument/2006/relationships/hyperlink" Target="https://uk.wikipedia.org/wiki/%D0%9C%D1%83%D1%81%D1%83%D0%BB%D1%8C%D0%BC%D0%B0%D0%BD%D1%81%D1%82%D0%B2%D0%BE" TargetMode="External"/><Relationship Id="rId18" Type="http://schemas.openxmlformats.org/officeDocument/2006/relationships/hyperlink" Target="https://uk.wikipedia.org/wiki/%D0%A7%D0%BE%D1%80%D0%BD%D0%B5_%D0%BC%D0%BE%D1%80%D0%B5" TargetMode="External"/><Relationship Id="rId3" Type="http://schemas.openxmlformats.org/officeDocument/2006/relationships/slide" Target="slide2.xml"/><Relationship Id="rId7" Type="http://schemas.openxmlformats.org/officeDocument/2006/relationships/hyperlink" Target="https://uk.wikipedia.org/wiki/15_%D1%81%D1%82%D0%BE%D0%BB%D1%96%D1%82%D1%82%D1%8F" TargetMode="External"/><Relationship Id="rId12" Type="http://schemas.openxmlformats.org/officeDocument/2006/relationships/hyperlink" Target="https://uk.wikipedia.org/wiki/%D0%A5%D1%80%D0%B8%D1%81%D1%82%D0%B8%D1%8F%D0%BD%D1%81%D1%82%D0%B2%D0%BE" TargetMode="External"/><Relationship Id="rId17" Type="http://schemas.openxmlformats.org/officeDocument/2006/relationships/hyperlink" Target="https://uk.wikipedia.org/wiki/%D0%9A%D1%80%D0%B8%D0%BC" TargetMode="External"/><Relationship Id="rId2" Type="http://schemas.openxmlformats.org/officeDocument/2006/relationships/image" Target="../media/image11.jpeg"/><Relationship Id="rId16" Type="http://schemas.openxmlformats.org/officeDocument/2006/relationships/hyperlink" Target="https://uk.wikipedia.org/wiki/%D0%A0%D0%B5%D0%B9%D0%B4" TargetMode="External"/><Relationship Id="rId1" Type="http://schemas.openxmlformats.org/officeDocument/2006/relationships/slideLayout" Target="../slideLayouts/slideLayout2.xml"/><Relationship Id="rId6" Type="http://schemas.openxmlformats.org/officeDocument/2006/relationships/hyperlink" Target="https://uk.wikipedia.org/wiki/%D0%A7%D0%BE%D0%BB%D0%BE%D0%B2%D1%96%D0%BA" TargetMode="External"/><Relationship Id="rId11" Type="http://schemas.openxmlformats.org/officeDocument/2006/relationships/hyperlink" Target="https://uk.wikipedia.org/wiki/%D0%94%D0%BE%D0%BD" TargetMode="External"/><Relationship Id="rId5" Type="http://schemas.openxmlformats.org/officeDocument/2006/relationships/image" Target="../media/image13.png"/><Relationship Id="rId15" Type="http://schemas.openxmlformats.org/officeDocument/2006/relationships/hyperlink" Target="https://uk.wikipedia.org/wiki/%D0%A2%D0%BE%D1%80%D0%B3%D0%BE%D0%B2%D0%B8%D0%B9_%D1%88%D0%BB%D1%8F%D1%85" TargetMode="External"/><Relationship Id="rId10" Type="http://schemas.openxmlformats.org/officeDocument/2006/relationships/hyperlink" Target="https://uk.wikipedia.org/wiki/%D0%94%D0%BD%D1%96%D0%BF%D1%80%D0%BE_(%D1%80%D1%96%D1%87%D0%BA%D0%B0)" TargetMode="External"/><Relationship Id="rId19" Type="http://schemas.openxmlformats.org/officeDocument/2006/relationships/hyperlink" Target="https://uk.wikipedia.org/wiki/%D0%9A%D1%80%D0%B8%D0%BC%D1%81%D1%8C%D0%BA%D1%96_%D1%82%D0%B0%D1%82%D0%B0%D1%80%D0%B8" TargetMode="External"/><Relationship Id="rId4" Type="http://schemas.openxmlformats.org/officeDocument/2006/relationships/image" Target="../media/image12.png"/><Relationship Id="rId9" Type="http://schemas.openxmlformats.org/officeDocument/2006/relationships/hyperlink" Target="https://uk.wikipedia.org/wiki/%D0%94%D0%B8%D0%BA%D0%B5_%D0%BF%D0%BE%D0%BB%D0%B5" TargetMode="External"/><Relationship Id="rId14" Type="http://schemas.openxmlformats.org/officeDocument/2006/relationships/hyperlink" Target="https://uk.wikipedia.org/wiki/%D0%92%D1%96%D0%B9%D1%81%D1%8C%D0%BA%D0%BE%D0%B2%D0%B0_%D1%81%D0%BF%D1%80%D0%B0%D0%B2%D0%B0" TargetMode="Externa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hyperlink" Target="https://uk.wikipedia.org/wiki/18_%D1%81%D1%82%D0%BE%D0%BB%D1%96%D1%82%D1%82%D1%8F" TargetMode="External"/><Relationship Id="rId13" Type="http://schemas.openxmlformats.org/officeDocument/2006/relationships/hyperlink" Target="https://uk.wikipedia.org/wiki/%D0%97%D0%B0%D0%BF%D0%BE%D1%80%D0%BE%D0%B7%D1%8C%D0%BA%D0%B0_%D0%A1%D1%96%D1%87" TargetMode="External"/><Relationship Id="rId3" Type="http://schemas.openxmlformats.org/officeDocument/2006/relationships/slide" Target="slide2.xml"/><Relationship Id="rId7" Type="http://schemas.openxmlformats.org/officeDocument/2006/relationships/hyperlink" Target="https://uk.wikipedia.org/wiki/16_%D1%81%D1%82%D0%BE%D0%BB%D1%96%D1%82%D1%82%D1%8F" TargetMode="External"/><Relationship Id="rId12" Type="http://schemas.openxmlformats.org/officeDocument/2006/relationships/hyperlink" Target="https://uk.wikipedia.org/wiki/%D0%9A%D0%BE%D1%88%D0%BE%D0%B2%D0%B8%D0%B9_%D0%BE%D1%82%D0%B0%D0%BC%D0%B0%D0%BD" TargetMode="External"/><Relationship Id="rId17" Type="http://schemas.openxmlformats.org/officeDocument/2006/relationships/hyperlink" Target="https://uk.wikipedia.org/wiki/%D0%9A%D0%BE%D0%BC%D0%BF%D1%83%D1%82" TargetMode="External"/><Relationship Id="rId2" Type="http://schemas.openxmlformats.org/officeDocument/2006/relationships/image" Target="../media/image11.jpeg"/><Relationship Id="rId16" Type="http://schemas.openxmlformats.org/officeDocument/2006/relationships/hyperlink" Target="https://uk.wikipedia.org/wiki/%D0%92%D1%96%D0%B9%D1%81%D1%8C%D0%BA%D0%BE_%D0%97%D0%B0%D0%BF%D0%BE%D1%80%D0%BE%D0%B7%D1%8C%D0%BA%D0%B5" TargetMode="External"/><Relationship Id="rId1" Type="http://schemas.openxmlformats.org/officeDocument/2006/relationships/slideLayout" Target="../slideLayouts/slideLayout2.xml"/><Relationship Id="rId6" Type="http://schemas.openxmlformats.org/officeDocument/2006/relationships/hyperlink" Target="https://uk.wikipedia.org/wiki/%D0%9A%D0%BE%D0%B7%D0%B0%D0%BA%D0%B8" TargetMode="External"/><Relationship Id="rId11" Type="http://schemas.openxmlformats.org/officeDocument/2006/relationships/hyperlink" Target="https://uk.wikipedia.org/wiki/%D0%94%D0%BD%D1%96%D0%BF%D1%80%D0%BE" TargetMode="External"/><Relationship Id="rId5" Type="http://schemas.openxmlformats.org/officeDocument/2006/relationships/image" Target="../media/image13.png"/><Relationship Id="rId15" Type="http://schemas.openxmlformats.org/officeDocument/2006/relationships/hyperlink" Target="https://uk.wikipedia.org/wiki/%D0%A0%D1%83%D1%97%D0%BD%D0%B0" TargetMode="External"/><Relationship Id="rId10" Type="http://schemas.openxmlformats.org/officeDocument/2006/relationships/hyperlink" Target="https://uk.wikipedia.org/wiki/%D0%A0%D1%96%D1%87%D0%BA%D0%BE%D0%B2%D0%B8%D0%B9_%D0%BF%D0%BE%D1%80%D1%96%D0%B3" TargetMode="External"/><Relationship Id="rId4" Type="http://schemas.openxmlformats.org/officeDocument/2006/relationships/image" Target="../media/image12.png"/><Relationship Id="rId9" Type="http://schemas.openxmlformats.org/officeDocument/2006/relationships/hyperlink" Target="https://uk.wikipedia.org/wiki/%D0%94%D0%B8%D1%81%D0%BB%D0%BE%D0%BA%D0%B0%D1%86%D1%96%D1%8F_%D0%B2%D1%96%D0%B9%D1%81%D1%8C%D0%BA" TargetMode="External"/><Relationship Id="rId14" Type="http://schemas.openxmlformats.org/officeDocument/2006/relationships/hyperlink" Target="https://uk.wikipedia.org/wiki/%D0%93%D0%B5%D1%82%D1%8C%D0%BC%D0%B0%D0%BD%D1%89%D0%B8%D0%BD%D0%B0" TargetMode="Externa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250825" y="5084763"/>
            <a:ext cx="8569325" cy="1314450"/>
          </a:xfrm>
          <a:prstGeom prst="rect">
            <a:avLst/>
          </a:prstGeom>
          <a:noFill/>
          <a:ln w="9525">
            <a:noFill/>
            <a:miter lim="800000"/>
            <a:headEnd/>
            <a:tailEnd/>
          </a:ln>
        </p:spPr>
        <p:txBody>
          <a:bodyPr>
            <a:spAutoFit/>
          </a:bodyPr>
          <a:lstStyle/>
          <a:p>
            <a:pPr algn="ctr"/>
            <a:r>
              <a:rPr lang="ru-RU" sz="1600" i="1">
                <a:latin typeface="Times New Roman" pitchFamily="18" charset="0"/>
              </a:rPr>
              <a:t>Підготувала :</a:t>
            </a:r>
          </a:p>
          <a:p>
            <a:pPr algn="ctr"/>
            <a:r>
              <a:rPr lang="ru-RU" sz="1600" i="1">
                <a:latin typeface="Times New Roman" pitchFamily="18" charset="0"/>
              </a:rPr>
              <a:t>учитель української мови та літератури </a:t>
            </a:r>
          </a:p>
          <a:p>
            <a:pPr algn="ctr"/>
            <a:r>
              <a:rPr lang="ru-RU" sz="1600" i="1">
                <a:latin typeface="Times New Roman" pitchFamily="18" charset="0"/>
              </a:rPr>
              <a:t>Костянтинівської загальноосвітньої школи І – ІІІ ступенів №16</a:t>
            </a:r>
          </a:p>
          <a:p>
            <a:pPr algn="ctr"/>
            <a:r>
              <a:rPr lang="ru-RU" sz="1600" i="1">
                <a:latin typeface="Times New Roman" pitchFamily="18" charset="0"/>
              </a:rPr>
              <a:t>Костянтинівської міської ради Донецької області </a:t>
            </a:r>
          </a:p>
          <a:p>
            <a:pPr algn="ctr"/>
            <a:r>
              <a:rPr lang="ru-RU" sz="1600" i="1">
                <a:latin typeface="Times New Roman" pitchFamily="18" charset="0"/>
              </a:rPr>
              <a:t>Шарніло Вікторія Анатоліївна</a:t>
            </a:r>
            <a:endParaRPr lang="ru-RU" sz="1600" b="1" i="1">
              <a:latin typeface="Times New Roman" pitchFamily="18" charset="0"/>
            </a:endParaRPr>
          </a:p>
        </p:txBody>
      </p:sp>
      <p:sp>
        <p:nvSpPr>
          <p:cNvPr id="14345" name="WordArt 9"/>
          <p:cNvSpPr>
            <a:spLocks noChangeArrowheads="1" noChangeShapeType="1" noTextEdit="1"/>
          </p:cNvSpPr>
          <p:nvPr/>
        </p:nvSpPr>
        <p:spPr bwMode="auto">
          <a:xfrm>
            <a:off x="395288" y="260350"/>
            <a:ext cx="8748712" cy="989013"/>
          </a:xfrm>
          <a:prstGeom prst="rect">
            <a:avLst/>
          </a:prstGeom>
        </p:spPr>
        <p:txBody>
          <a:bodyPr wrap="none" fromWordArt="1">
            <a:prstTxWarp prst="textPlain">
              <a:avLst>
                <a:gd name="adj" fmla="val 50000"/>
              </a:avLst>
            </a:prstTxWarp>
          </a:bodyPr>
          <a:lstStyle/>
          <a:p>
            <a:pPr algn="ctr"/>
            <a:r>
              <a:rPr lang="uk-UA"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Інтелектуальна гра </a:t>
            </a:r>
          </a:p>
          <a:p>
            <a:pPr algn="ctr"/>
            <a:r>
              <a:rPr lang="uk-UA"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за романом П.Куліша"Чорна рада" </a:t>
            </a:r>
          </a:p>
          <a:p>
            <a:pPr algn="ctr"/>
            <a:r>
              <a:rPr lang="uk-UA"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та життєвим і творчим шляхом П.Куліша"</a:t>
            </a:r>
          </a:p>
        </p:txBody>
      </p:sp>
      <p:sp>
        <p:nvSpPr>
          <p:cNvPr id="14346" name="WordArt 10"/>
          <p:cNvSpPr>
            <a:spLocks noChangeArrowheads="1" noChangeShapeType="1" noTextEdit="1"/>
          </p:cNvSpPr>
          <p:nvPr/>
        </p:nvSpPr>
        <p:spPr bwMode="auto">
          <a:xfrm>
            <a:off x="900113" y="1484313"/>
            <a:ext cx="7704137" cy="1211262"/>
          </a:xfrm>
          <a:prstGeom prst="rect">
            <a:avLst/>
          </a:prstGeom>
        </p:spPr>
        <p:txBody>
          <a:bodyPr wrap="none" fromWordArt="1">
            <a:prstTxWarp prst="textPlain">
              <a:avLst>
                <a:gd name="adj" fmla="val 50000"/>
              </a:avLst>
            </a:prstTxWarp>
          </a:bodyPr>
          <a:lstStyle/>
          <a:p>
            <a:pPr algn="ctr"/>
            <a:r>
              <a:rPr lang="uk-UA"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a:cs typeface="Arial"/>
              </a:rPr>
              <a:t>"Розумники й розумниці"</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19" name="AutoShape 47">
            <a:hlinkClick r:id="rId4" action="ppaction://hlinksldjump"/>
          </p:cNvPr>
          <p:cNvSpPr>
            <a:spLocks noChangeArrowheads="1"/>
          </p:cNvSpPr>
          <p:nvPr/>
        </p:nvSpPr>
        <p:spPr bwMode="auto">
          <a:xfrm>
            <a:off x="3997325" y="1700213"/>
            <a:ext cx="719138"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fontAlgn="auto">
              <a:spcBef>
                <a:spcPts val="0"/>
              </a:spcBef>
              <a:spcAft>
                <a:spcPts val="0"/>
              </a:spcAft>
              <a:defRPr/>
            </a:pPr>
            <a:r>
              <a:rPr lang="ru-RU" sz="3200" b="1">
                <a:latin typeface="+mn-lt"/>
                <a:cs typeface="+mn-cs"/>
              </a:rPr>
              <a:t>10</a:t>
            </a:r>
          </a:p>
        </p:txBody>
      </p:sp>
      <p:sp>
        <p:nvSpPr>
          <p:cNvPr id="3121" name="AutoShape 49">
            <a:hlinkClick r:id="rId5" action="ppaction://hlinksldjump"/>
          </p:cNvPr>
          <p:cNvSpPr>
            <a:spLocks noChangeArrowheads="1"/>
          </p:cNvSpPr>
          <p:nvPr/>
        </p:nvSpPr>
        <p:spPr bwMode="auto">
          <a:xfrm>
            <a:off x="4932363" y="1700213"/>
            <a:ext cx="719137"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fontAlgn="auto">
              <a:spcBef>
                <a:spcPts val="0"/>
              </a:spcBef>
              <a:spcAft>
                <a:spcPts val="0"/>
              </a:spcAft>
              <a:defRPr/>
            </a:pPr>
            <a:r>
              <a:rPr lang="ru-RU" sz="3200" b="1">
                <a:latin typeface="+mn-lt"/>
                <a:cs typeface="+mn-cs"/>
              </a:rPr>
              <a:t>20</a:t>
            </a:r>
          </a:p>
        </p:txBody>
      </p:sp>
      <p:sp>
        <p:nvSpPr>
          <p:cNvPr id="3122" name="AutoShape 50">
            <a:hlinkClick r:id="rId6" action="ppaction://hlinksldjump"/>
          </p:cNvPr>
          <p:cNvSpPr>
            <a:spLocks noChangeArrowheads="1"/>
          </p:cNvSpPr>
          <p:nvPr/>
        </p:nvSpPr>
        <p:spPr bwMode="auto">
          <a:xfrm>
            <a:off x="5868988" y="1700213"/>
            <a:ext cx="719137"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fontAlgn="auto">
              <a:spcBef>
                <a:spcPts val="0"/>
              </a:spcBef>
              <a:spcAft>
                <a:spcPts val="0"/>
              </a:spcAft>
              <a:defRPr/>
            </a:pPr>
            <a:r>
              <a:rPr lang="ru-RU" sz="3200" b="1">
                <a:latin typeface="+mn-lt"/>
                <a:cs typeface="+mn-cs"/>
              </a:rPr>
              <a:t>30</a:t>
            </a:r>
          </a:p>
        </p:txBody>
      </p:sp>
      <p:sp>
        <p:nvSpPr>
          <p:cNvPr id="3123" name="AutoShape 51">
            <a:hlinkClick r:id="rId7" action="ppaction://hlinksldjump"/>
          </p:cNvPr>
          <p:cNvSpPr>
            <a:spLocks noChangeArrowheads="1"/>
          </p:cNvSpPr>
          <p:nvPr/>
        </p:nvSpPr>
        <p:spPr bwMode="auto">
          <a:xfrm>
            <a:off x="6805613" y="1700213"/>
            <a:ext cx="719137"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fontAlgn="auto">
              <a:spcBef>
                <a:spcPts val="0"/>
              </a:spcBef>
              <a:spcAft>
                <a:spcPts val="0"/>
              </a:spcAft>
              <a:defRPr/>
            </a:pPr>
            <a:r>
              <a:rPr lang="ru-RU" sz="3200" b="1" dirty="0">
                <a:latin typeface="+mn-lt"/>
                <a:cs typeface="+mn-cs"/>
              </a:rPr>
              <a:t>40</a:t>
            </a:r>
          </a:p>
        </p:txBody>
      </p:sp>
      <p:sp>
        <p:nvSpPr>
          <p:cNvPr id="3124" name="AutoShape 52">
            <a:hlinkClick r:id="rId8" action="ppaction://hlinksldjump"/>
          </p:cNvPr>
          <p:cNvSpPr>
            <a:spLocks noChangeArrowheads="1"/>
          </p:cNvSpPr>
          <p:nvPr/>
        </p:nvSpPr>
        <p:spPr bwMode="auto">
          <a:xfrm>
            <a:off x="7740650" y="1700213"/>
            <a:ext cx="719138"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fontAlgn="auto">
              <a:spcBef>
                <a:spcPts val="0"/>
              </a:spcBef>
              <a:spcAft>
                <a:spcPts val="0"/>
              </a:spcAft>
              <a:defRPr/>
            </a:pPr>
            <a:r>
              <a:rPr lang="ru-RU" sz="3200" b="1">
                <a:latin typeface="+mn-lt"/>
                <a:cs typeface="+mn-cs"/>
              </a:rPr>
              <a:t>50</a:t>
            </a:r>
          </a:p>
        </p:txBody>
      </p:sp>
      <p:sp>
        <p:nvSpPr>
          <p:cNvPr id="3125" name="AutoShape 53">
            <a:hlinkClick r:id="rId9" action="ppaction://hlinksldjump"/>
          </p:cNvPr>
          <p:cNvSpPr>
            <a:spLocks noChangeArrowheads="1"/>
          </p:cNvSpPr>
          <p:nvPr/>
        </p:nvSpPr>
        <p:spPr bwMode="auto">
          <a:xfrm>
            <a:off x="3997325" y="2565400"/>
            <a:ext cx="719138" cy="719138"/>
          </a:xfrm>
          <a:prstGeom prst="bevel">
            <a:avLst>
              <a:gd name="adj" fmla="val 7727"/>
            </a:avLst>
          </a:prstGeom>
          <a:gradFill rotWithShape="1">
            <a:gsLst>
              <a:gs pos="0">
                <a:schemeClr val="accent3">
                  <a:lumMod val="60000"/>
                  <a:lumOff val="40000"/>
                </a:schemeClr>
              </a:gs>
              <a:gs pos="50000">
                <a:schemeClr val="bg1"/>
              </a:gs>
              <a:gs pos="100000">
                <a:schemeClr val="accent3">
                  <a:lumMod val="60000"/>
                  <a:lumOff val="40000"/>
                </a:schemeClr>
              </a:gs>
            </a:gsLst>
            <a:lin ang="5400000" scaled="1"/>
          </a:gradFill>
          <a:ln w="9525">
            <a:noFill/>
            <a:miter lim="800000"/>
            <a:headEnd/>
            <a:tailEnd/>
          </a:ln>
          <a:effectLst>
            <a:prstShdw prst="shdw17" dist="17961" dir="2700000">
              <a:srgbClr val="779674">
                <a:alpha val="50000"/>
              </a:srgbClr>
            </a:prstShdw>
          </a:effectLst>
        </p:spPr>
        <p:txBody>
          <a:bodyPr wrap="none" anchor="ctr"/>
          <a:lstStyle/>
          <a:p>
            <a:pPr algn="ctr" fontAlgn="auto">
              <a:spcBef>
                <a:spcPts val="0"/>
              </a:spcBef>
              <a:spcAft>
                <a:spcPts val="0"/>
              </a:spcAft>
              <a:defRPr/>
            </a:pPr>
            <a:r>
              <a:rPr lang="ru-RU" sz="3200" b="1">
                <a:latin typeface="+mn-lt"/>
                <a:cs typeface="+mn-cs"/>
              </a:rPr>
              <a:t>10</a:t>
            </a:r>
          </a:p>
        </p:txBody>
      </p:sp>
      <p:sp>
        <p:nvSpPr>
          <p:cNvPr id="3126" name="AutoShape 54">
            <a:hlinkClick r:id="rId10" action="ppaction://hlinksldjump"/>
          </p:cNvPr>
          <p:cNvSpPr>
            <a:spLocks noChangeArrowheads="1"/>
          </p:cNvSpPr>
          <p:nvPr/>
        </p:nvSpPr>
        <p:spPr bwMode="auto">
          <a:xfrm>
            <a:off x="4932363" y="2565400"/>
            <a:ext cx="719137" cy="719138"/>
          </a:xfrm>
          <a:prstGeom prst="bevel">
            <a:avLst>
              <a:gd name="adj" fmla="val 7727"/>
            </a:avLst>
          </a:prstGeom>
          <a:gradFill rotWithShape="1">
            <a:gsLst>
              <a:gs pos="0">
                <a:schemeClr val="accent3">
                  <a:lumMod val="60000"/>
                  <a:lumOff val="40000"/>
                </a:schemeClr>
              </a:gs>
              <a:gs pos="50000">
                <a:schemeClr val="bg1"/>
              </a:gs>
              <a:gs pos="100000">
                <a:schemeClr val="accent3">
                  <a:lumMod val="60000"/>
                  <a:lumOff val="40000"/>
                </a:schemeClr>
              </a:gs>
            </a:gsLst>
            <a:lin ang="5400000" scaled="1"/>
          </a:gradFill>
          <a:ln w="9525">
            <a:noFill/>
            <a:miter lim="800000"/>
            <a:headEnd/>
            <a:tailEnd/>
          </a:ln>
          <a:effectLst>
            <a:prstShdw prst="shdw17" dist="17961" dir="2700000">
              <a:srgbClr val="779674">
                <a:alpha val="50000"/>
              </a:srgbClr>
            </a:prstShdw>
          </a:effectLst>
        </p:spPr>
        <p:txBody>
          <a:bodyPr wrap="none" anchor="ctr"/>
          <a:lstStyle/>
          <a:p>
            <a:pPr algn="ctr" fontAlgn="auto">
              <a:spcBef>
                <a:spcPts val="0"/>
              </a:spcBef>
              <a:spcAft>
                <a:spcPts val="0"/>
              </a:spcAft>
              <a:defRPr/>
            </a:pPr>
            <a:r>
              <a:rPr lang="ru-RU" sz="3200" b="1">
                <a:latin typeface="+mn-lt"/>
                <a:cs typeface="+mn-cs"/>
              </a:rPr>
              <a:t>20</a:t>
            </a:r>
          </a:p>
        </p:txBody>
      </p:sp>
      <p:sp>
        <p:nvSpPr>
          <p:cNvPr id="3127" name="AutoShape 55">
            <a:hlinkClick r:id="rId11" action="ppaction://hlinksldjump"/>
          </p:cNvPr>
          <p:cNvSpPr>
            <a:spLocks noChangeArrowheads="1"/>
          </p:cNvSpPr>
          <p:nvPr/>
        </p:nvSpPr>
        <p:spPr bwMode="auto">
          <a:xfrm>
            <a:off x="5868988" y="2565400"/>
            <a:ext cx="719137" cy="719138"/>
          </a:xfrm>
          <a:prstGeom prst="bevel">
            <a:avLst>
              <a:gd name="adj" fmla="val 7727"/>
            </a:avLst>
          </a:prstGeom>
          <a:gradFill rotWithShape="1">
            <a:gsLst>
              <a:gs pos="0">
                <a:schemeClr val="accent3">
                  <a:lumMod val="60000"/>
                  <a:lumOff val="40000"/>
                </a:schemeClr>
              </a:gs>
              <a:gs pos="50000">
                <a:schemeClr val="bg1"/>
              </a:gs>
              <a:gs pos="100000">
                <a:schemeClr val="accent3">
                  <a:lumMod val="60000"/>
                  <a:lumOff val="40000"/>
                </a:schemeClr>
              </a:gs>
            </a:gsLst>
            <a:lin ang="5400000" scaled="1"/>
          </a:gradFill>
          <a:ln w="9525">
            <a:noFill/>
            <a:miter lim="800000"/>
            <a:headEnd/>
            <a:tailEnd/>
          </a:ln>
          <a:effectLst>
            <a:prstShdw prst="shdw17" dist="17961" dir="2700000">
              <a:srgbClr val="779674">
                <a:alpha val="50000"/>
              </a:srgbClr>
            </a:prstShdw>
          </a:effectLst>
        </p:spPr>
        <p:txBody>
          <a:bodyPr wrap="none" anchor="ctr"/>
          <a:lstStyle/>
          <a:p>
            <a:pPr algn="ctr" fontAlgn="auto">
              <a:spcBef>
                <a:spcPts val="0"/>
              </a:spcBef>
              <a:spcAft>
                <a:spcPts val="0"/>
              </a:spcAft>
              <a:defRPr/>
            </a:pPr>
            <a:r>
              <a:rPr lang="ru-RU" sz="3200" b="1">
                <a:latin typeface="+mn-lt"/>
                <a:cs typeface="+mn-cs"/>
              </a:rPr>
              <a:t>30</a:t>
            </a:r>
          </a:p>
        </p:txBody>
      </p:sp>
      <p:sp>
        <p:nvSpPr>
          <p:cNvPr id="3128" name="AutoShape 56">
            <a:hlinkClick r:id="rId12" action="ppaction://hlinksldjump"/>
          </p:cNvPr>
          <p:cNvSpPr>
            <a:spLocks noChangeArrowheads="1"/>
          </p:cNvSpPr>
          <p:nvPr/>
        </p:nvSpPr>
        <p:spPr bwMode="auto">
          <a:xfrm>
            <a:off x="6805613" y="2565400"/>
            <a:ext cx="719137" cy="719138"/>
          </a:xfrm>
          <a:prstGeom prst="bevel">
            <a:avLst>
              <a:gd name="adj" fmla="val 7727"/>
            </a:avLst>
          </a:prstGeom>
          <a:gradFill rotWithShape="1">
            <a:gsLst>
              <a:gs pos="0">
                <a:schemeClr val="accent3">
                  <a:lumMod val="60000"/>
                  <a:lumOff val="40000"/>
                </a:schemeClr>
              </a:gs>
              <a:gs pos="50000">
                <a:schemeClr val="bg1"/>
              </a:gs>
              <a:gs pos="100000">
                <a:schemeClr val="accent3">
                  <a:lumMod val="60000"/>
                  <a:lumOff val="40000"/>
                </a:schemeClr>
              </a:gs>
            </a:gsLst>
            <a:lin ang="5400000" scaled="1"/>
          </a:gradFill>
          <a:ln w="9525">
            <a:noFill/>
            <a:miter lim="800000"/>
            <a:headEnd/>
            <a:tailEnd/>
          </a:ln>
          <a:effectLst>
            <a:prstShdw prst="shdw17" dist="17961" dir="2700000">
              <a:srgbClr val="779674">
                <a:alpha val="50000"/>
              </a:srgbClr>
            </a:prstShdw>
          </a:effectLst>
        </p:spPr>
        <p:txBody>
          <a:bodyPr wrap="none" anchor="ctr"/>
          <a:lstStyle/>
          <a:p>
            <a:pPr algn="ctr" fontAlgn="auto">
              <a:spcBef>
                <a:spcPts val="0"/>
              </a:spcBef>
              <a:spcAft>
                <a:spcPts val="0"/>
              </a:spcAft>
              <a:defRPr/>
            </a:pPr>
            <a:r>
              <a:rPr lang="ru-RU" sz="3200" b="1">
                <a:latin typeface="+mn-lt"/>
                <a:cs typeface="+mn-cs"/>
              </a:rPr>
              <a:t>40</a:t>
            </a:r>
          </a:p>
        </p:txBody>
      </p:sp>
      <p:sp>
        <p:nvSpPr>
          <p:cNvPr id="3129" name="AutoShape 57">
            <a:hlinkClick r:id="rId13" action="ppaction://hlinksldjump"/>
          </p:cNvPr>
          <p:cNvSpPr>
            <a:spLocks noChangeArrowheads="1"/>
          </p:cNvSpPr>
          <p:nvPr/>
        </p:nvSpPr>
        <p:spPr bwMode="auto">
          <a:xfrm>
            <a:off x="7740650" y="2565400"/>
            <a:ext cx="719138" cy="719138"/>
          </a:xfrm>
          <a:prstGeom prst="bevel">
            <a:avLst>
              <a:gd name="adj" fmla="val 7727"/>
            </a:avLst>
          </a:prstGeom>
          <a:gradFill rotWithShape="1">
            <a:gsLst>
              <a:gs pos="0">
                <a:schemeClr val="accent3">
                  <a:lumMod val="60000"/>
                  <a:lumOff val="40000"/>
                </a:schemeClr>
              </a:gs>
              <a:gs pos="50000">
                <a:schemeClr val="bg1"/>
              </a:gs>
              <a:gs pos="100000">
                <a:schemeClr val="accent3">
                  <a:lumMod val="60000"/>
                  <a:lumOff val="40000"/>
                </a:schemeClr>
              </a:gs>
            </a:gsLst>
            <a:lin ang="5400000" scaled="1"/>
          </a:gradFill>
          <a:ln w="9525">
            <a:noFill/>
            <a:miter lim="800000"/>
            <a:headEnd/>
            <a:tailEnd/>
          </a:ln>
          <a:effectLst>
            <a:prstShdw prst="shdw17" dist="17961" dir="2700000">
              <a:srgbClr val="779674">
                <a:alpha val="50000"/>
              </a:srgbClr>
            </a:prstShdw>
          </a:effectLst>
        </p:spPr>
        <p:txBody>
          <a:bodyPr wrap="none" anchor="ctr"/>
          <a:lstStyle/>
          <a:p>
            <a:pPr algn="ctr" fontAlgn="auto">
              <a:spcBef>
                <a:spcPts val="0"/>
              </a:spcBef>
              <a:spcAft>
                <a:spcPts val="0"/>
              </a:spcAft>
              <a:defRPr/>
            </a:pPr>
            <a:r>
              <a:rPr lang="ru-RU" sz="3200" b="1">
                <a:latin typeface="+mn-lt"/>
                <a:cs typeface="+mn-cs"/>
              </a:rPr>
              <a:t>50</a:t>
            </a:r>
          </a:p>
        </p:txBody>
      </p:sp>
      <p:sp>
        <p:nvSpPr>
          <p:cNvPr id="3130" name="AutoShape 58">
            <a:hlinkClick r:id="rId14" action="ppaction://hlinksldjump"/>
          </p:cNvPr>
          <p:cNvSpPr>
            <a:spLocks noChangeArrowheads="1"/>
          </p:cNvSpPr>
          <p:nvPr/>
        </p:nvSpPr>
        <p:spPr bwMode="auto">
          <a:xfrm>
            <a:off x="3997325" y="3429000"/>
            <a:ext cx="719138"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6969">
                <a:alpha val="50000"/>
              </a:srgbClr>
            </a:prstShdw>
          </a:effectLst>
        </p:spPr>
        <p:txBody>
          <a:bodyPr wrap="none" anchor="ctr"/>
          <a:lstStyle/>
          <a:p>
            <a:pPr algn="ctr" fontAlgn="auto">
              <a:spcBef>
                <a:spcPts val="0"/>
              </a:spcBef>
              <a:spcAft>
                <a:spcPts val="0"/>
              </a:spcAft>
              <a:defRPr/>
            </a:pPr>
            <a:r>
              <a:rPr lang="ru-RU" sz="3200" b="1">
                <a:latin typeface="+mn-lt"/>
                <a:cs typeface="+mn-cs"/>
              </a:rPr>
              <a:t>10</a:t>
            </a:r>
          </a:p>
        </p:txBody>
      </p:sp>
      <p:sp>
        <p:nvSpPr>
          <p:cNvPr id="3131" name="AutoShape 59">
            <a:hlinkClick r:id="rId15" action="ppaction://hlinksldjump"/>
          </p:cNvPr>
          <p:cNvSpPr>
            <a:spLocks noChangeArrowheads="1"/>
          </p:cNvSpPr>
          <p:nvPr/>
        </p:nvSpPr>
        <p:spPr bwMode="auto">
          <a:xfrm>
            <a:off x="4932363" y="3429000"/>
            <a:ext cx="719137"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6969">
                <a:alpha val="50000"/>
              </a:srgbClr>
            </a:prstShdw>
          </a:effectLst>
        </p:spPr>
        <p:txBody>
          <a:bodyPr wrap="none" anchor="ctr"/>
          <a:lstStyle/>
          <a:p>
            <a:pPr algn="ctr" fontAlgn="auto">
              <a:spcBef>
                <a:spcPts val="0"/>
              </a:spcBef>
              <a:spcAft>
                <a:spcPts val="0"/>
              </a:spcAft>
              <a:defRPr/>
            </a:pPr>
            <a:r>
              <a:rPr lang="ru-RU" sz="3200" b="1">
                <a:latin typeface="+mn-lt"/>
                <a:cs typeface="+mn-cs"/>
              </a:rPr>
              <a:t>20</a:t>
            </a:r>
          </a:p>
        </p:txBody>
      </p:sp>
      <p:sp>
        <p:nvSpPr>
          <p:cNvPr id="3132" name="AutoShape 60">
            <a:hlinkClick r:id="rId16" action="ppaction://hlinksldjump"/>
          </p:cNvPr>
          <p:cNvSpPr>
            <a:spLocks noChangeArrowheads="1"/>
          </p:cNvSpPr>
          <p:nvPr/>
        </p:nvSpPr>
        <p:spPr bwMode="auto">
          <a:xfrm>
            <a:off x="5868988" y="3429000"/>
            <a:ext cx="719137"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6969">
                <a:alpha val="50000"/>
              </a:srgbClr>
            </a:prstShdw>
          </a:effectLst>
        </p:spPr>
        <p:txBody>
          <a:bodyPr wrap="none" anchor="ctr"/>
          <a:lstStyle/>
          <a:p>
            <a:pPr algn="ctr" fontAlgn="auto">
              <a:spcBef>
                <a:spcPts val="0"/>
              </a:spcBef>
              <a:spcAft>
                <a:spcPts val="0"/>
              </a:spcAft>
              <a:defRPr/>
            </a:pPr>
            <a:r>
              <a:rPr lang="ru-RU" sz="3200" b="1">
                <a:latin typeface="+mn-lt"/>
                <a:cs typeface="+mn-cs"/>
              </a:rPr>
              <a:t>30</a:t>
            </a:r>
          </a:p>
        </p:txBody>
      </p:sp>
      <p:sp>
        <p:nvSpPr>
          <p:cNvPr id="3133" name="AutoShape 61">
            <a:hlinkClick r:id="rId17" action="ppaction://hlinksldjump"/>
          </p:cNvPr>
          <p:cNvSpPr>
            <a:spLocks noChangeArrowheads="1"/>
          </p:cNvSpPr>
          <p:nvPr/>
        </p:nvSpPr>
        <p:spPr bwMode="auto">
          <a:xfrm>
            <a:off x="6805613" y="3429000"/>
            <a:ext cx="719137"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6969">
                <a:alpha val="50000"/>
              </a:srgbClr>
            </a:prstShdw>
          </a:effectLst>
        </p:spPr>
        <p:txBody>
          <a:bodyPr wrap="none" anchor="ctr"/>
          <a:lstStyle/>
          <a:p>
            <a:pPr algn="ctr" fontAlgn="auto">
              <a:spcBef>
                <a:spcPts val="0"/>
              </a:spcBef>
              <a:spcAft>
                <a:spcPts val="0"/>
              </a:spcAft>
              <a:defRPr/>
            </a:pPr>
            <a:r>
              <a:rPr lang="ru-RU" sz="3200" b="1">
                <a:latin typeface="+mn-lt"/>
                <a:cs typeface="+mn-cs"/>
              </a:rPr>
              <a:t>40</a:t>
            </a:r>
          </a:p>
        </p:txBody>
      </p:sp>
      <p:sp>
        <p:nvSpPr>
          <p:cNvPr id="3134" name="AutoShape 62">
            <a:hlinkClick r:id="rId18" action="ppaction://hlinksldjump"/>
          </p:cNvPr>
          <p:cNvSpPr>
            <a:spLocks noChangeArrowheads="1"/>
          </p:cNvSpPr>
          <p:nvPr/>
        </p:nvSpPr>
        <p:spPr bwMode="auto">
          <a:xfrm>
            <a:off x="7740650" y="3429000"/>
            <a:ext cx="719138"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6969">
                <a:alpha val="50000"/>
              </a:srgbClr>
            </a:prstShdw>
          </a:effectLst>
        </p:spPr>
        <p:txBody>
          <a:bodyPr wrap="none" anchor="ctr"/>
          <a:lstStyle/>
          <a:p>
            <a:pPr algn="ctr" fontAlgn="auto">
              <a:spcBef>
                <a:spcPts val="0"/>
              </a:spcBef>
              <a:spcAft>
                <a:spcPts val="0"/>
              </a:spcAft>
              <a:defRPr/>
            </a:pPr>
            <a:r>
              <a:rPr lang="ru-RU" sz="3200" b="1">
                <a:latin typeface="+mn-lt"/>
                <a:cs typeface="+mn-cs"/>
              </a:rPr>
              <a:t>50</a:t>
            </a:r>
          </a:p>
        </p:txBody>
      </p:sp>
      <p:sp>
        <p:nvSpPr>
          <p:cNvPr id="3135" name="AutoShape 63">
            <a:hlinkClick r:id="rId19" action="ppaction://hlinksldjump"/>
          </p:cNvPr>
          <p:cNvSpPr>
            <a:spLocks noChangeArrowheads="1"/>
          </p:cNvSpPr>
          <p:nvPr/>
        </p:nvSpPr>
        <p:spPr bwMode="auto">
          <a:xfrm>
            <a:off x="3997325" y="4292600"/>
            <a:ext cx="719138"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995D">
                <a:alpha val="50000"/>
              </a:srgbClr>
            </a:prstShdw>
          </a:effectLst>
        </p:spPr>
        <p:txBody>
          <a:bodyPr wrap="none" anchor="ctr"/>
          <a:lstStyle/>
          <a:p>
            <a:pPr algn="ctr" fontAlgn="auto">
              <a:spcBef>
                <a:spcPts val="0"/>
              </a:spcBef>
              <a:spcAft>
                <a:spcPts val="0"/>
              </a:spcAft>
              <a:defRPr/>
            </a:pPr>
            <a:r>
              <a:rPr lang="ru-RU" sz="3200" b="1">
                <a:latin typeface="+mn-lt"/>
                <a:cs typeface="+mn-cs"/>
              </a:rPr>
              <a:t>10</a:t>
            </a:r>
          </a:p>
        </p:txBody>
      </p:sp>
      <p:sp>
        <p:nvSpPr>
          <p:cNvPr id="3136" name="AutoShape 64">
            <a:hlinkClick r:id="rId20" action="ppaction://hlinksldjump"/>
          </p:cNvPr>
          <p:cNvSpPr>
            <a:spLocks noChangeArrowheads="1"/>
          </p:cNvSpPr>
          <p:nvPr/>
        </p:nvSpPr>
        <p:spPr bwMode="auto">
          <a:xfrm>
            <a:off x="4932363" y="4292600"/>
            <a:ext cx="719137"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995D">
                <a:alpha val="50000"/>
              </a:srgbClr>
            </a:prstShdw>
          </a:effectLst>
        </p:spPr>
        <p:txBody>
          <a:bodyPr wrap="none" anchor="ctr"/>
          <a:lstStyle/>
          <a:p>
            <a:pPr algn="ctr" fontAlgn="auto">
              <a:spcBef>
                <a:spcPts val="0"/>
              </a:spcBef>
              <a:spcAft>
                <a:spcPts val="0"/>
              </a:spcAft>
              <a:defRPr/>
            </a:pPr>
            <a:r>
              <a:rPr lang="ru-RU" sz="3200" b="1">
                <a:latin typeface="+mn-lt"/>
                <a:cs typeface="+mn-cs"/>
              </a:rPr>
              <a:t>20</a:t>
            </a:r>
          </a:p>
        </p:txBody>
      </p:sp>
      <p:sp>
        <p:nvSpPr>
          <p:cNvPr id="3137" name="AutoShape 65">
            <a:hlinkClick r:id="rId21" action="ppaction://hlinksldjump"/>
          </p:cNvPr>
          <p:cNvSpPr>
            <a:spLocks noChangeArrowheads="1"/>
          </p:cNvSpPr>
          <p:nvPr/>
        </p:nvSpPr>
        <p:spPr bwMode="auto">
          <a:xfrm>
            <a:off x="5868988" y="4292600"/>
            <a:ext cx="719137"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995D">
                <a:alpha val="50000"/>
              </a:srgbClr>
            </a:prstShdw>
          </a:effectLst>
        </p:spPr>
        <p:txBody>
          <a:bodyPr wrap="none" anchor="ctr"/>
          <a:lstStyle/>
          <a:p>
            <a:pPr algn="ctr" fontAlgn="auto">
              <a:spcBef>
                <a:spcPts val="0"/>
              </a:spcBef>
              <a:spcAft>
                <a:spcPts val="0"/>
              </a:spcAft>
              <a:defRPr/>
            </a:pPr>
            <a:r>
              <a:rPr lang="ru-RU" sz="3200" b="1">
                <a:latin typeface="+mn-lt"/>
                <a:cs typeface="+mn-cs"/>
              </a:rPr>
              <a:t>30</a:t>
            </a:r>
          </a:p>
        </p:txBody>
      </p:sp>
      <p:sp>
        <p:nvSpPr>
          <p:cNvPr id="3138" name="AutoShape 66">
            <a:hlinkClick r:id="rId22" action="ppaction://hlinksldjump"/>
          </p:cNvPr>
          <p:cNvSpPr>
            <a:spLocks noChangeArrowheads="1"/>
          </p:cNvSpPr>
          <p:nvPr/>
        </p:nvSpPr>
        <p:spPr bwMode="auto">
          <a:xfrm>
            <a:off x="6877050" y="4292600"/>
            <a:ext cx="719138"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995D">
                <a:alpha val="50000"/>
              </a:srgbClr>
            </a:prstShdw>
          </a:effectLst>
        </p:spPr>
        <p:txBody>
          <a:bodyPr wrap="none" anchor="ctr"/>
          <a:lstStyle/>
          <a:p>
            <a:pPr algn="ctr" fontAlgn="auto">
              <a:spcBef>
                <a:spcPts val="0"/>
              </a:spcBef>
              <a:spcAft>
                <a:spcPts val="0"/>
              </a:spcAft>
              <a:defRPr/>
            </a:pPr>
            <a:r>
              <a:rPr lang="ru-RU" sz="3200" b="1">
                <a:latin typeface="+mn-lt"/>
                <a:cs typeface="+mn-cs"/>
              </a:rPr>
              <a:t>40</a:t>
            </a:r>
          </a:p>
        </p:txBody>
      </p:sp>
      <p:sp>
        <p:nvSpPr>
          <p:cNvPr id="3139" name="AutoShape 67">
            <a:hlinkClick r:id="rId23" action="ppaction://hlinksldjump"/>
          </p:cNvPr>
          <p:cNvSpPr>
            <a:spLocks noChangeArrowheads="1"/>
          </p:cNvSpPr>
          <p:nvPr/>
        </p:nvSpPr>
        <p:spPr bwMode="auto">
          <a:xfrm>
            <a:off x="7740650" y="4292600"/>
            <a:ext cx="719138"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995D">
                <a:alpha val="50000"/>
              </a:srgbClr>
            </a:prstShdw>
          </a:effectLst>
        </p:spPr>
        <p:txBody>
          <a:bodyPr wrap="none" anchor="ctr"/>
          <a:lstStyle/>
          <a:p>
            <a:pPr algn="ctr" fontAlgn="auto">
              <a:spcBef>
                <a:spcPts val="0"/>
              </a:spcBef>
              <a:spcAft>
                <a:spcPts val="0"/>
              </a:spcAft>
              <a:defRPr/>
            </a:pPr>
            <a:r>
              <a:rPr lang="ru-RU" sz="3200" b="1" dirty="0">
                <a:latin typeface="+mn-lt"/>
                <a:cs typeface="+mn-cs"/>
              </a:rPr>
              <a:t>50</a:t>
            </a:r>
          </a:p>
        </p:txBody>
      </p:sp>
      <p:sp>
        <p:nvSpPr>
          <p:cNvPr id="3140" name="AutoShape 68">
            <a:hlinkClick r:id="rId24" action="ppaction://hlinksldjump"/>
          </p:cNvPr>
          <p:cNvSpPr>
            <a:spLocks noChangeArrowheads="1"/>
          </p:cNvSpPr>
          <p:nvPr/>
        </p:nvSpPr>
        <p:spPr bwMode="auto">
          <a:xfrm>
            <a:off x="3997325" y="5157788"/>
            <a:ext cx="719138" cy="719137"/>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fontAlgn="auto">
              <a:spcBef>
                <a:spcPts val="0"/>
              </a:spcBef>
              <a:spcAft>
                <a:spcPts val="0"/>
              </a:spcAft>
              <a:defRPr/>
            </a:pPr>
            <a:r>
              <a:rPr lang="ru-RU" sz="3200" b="1">
                <a:latin typeface="+mn-lt"/>
                <a:cs typeface="+mn-cs"/>
              </a:rPr>
              <a:t>10</a:t>
            </a:r>
          </a:p>
        </p:txBody>
      </p:sp>
      <p:sp>
        <p:nvSpPr>
          <p:cNvPr id="3142" name="AutoShape 70">
            <a:hlinkClick r:id="rId25" action="ppaction://hlinksldjump"/>
          </p:cNvPr>
          <p:cNvSpPr>
            <a:spLocks noChangeArrowheads="1"/>
          </p:cNvSpPr>
          <p:nvPr/>
        </p:nvSpPr>
        <p:spPr bwMode="auto">
          <a:xfrm>
            <a:off x="4932363" y="5157788"/>
            <a:ext cx="719137" cy="719137"/>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fontAlgn="auto">
              <a:spcBef>
                <a:spcPts val="0"/>
              </a:spcBef>
              <a:spcAft>
                <a:spcPts val="0"/>
              </a:spcAft>
              <a:defRPr/>
            </a:pPr>
            <a:r>
              <a:rPr lang="ru-RU" sz="3200" b="1">
                <a:latin typeface="+mn-lt"/>
                <a:cs typeface="+mn-cs"/>
              </a:rPr>
              <a:t>20</a:t>
            </a:r>
          </a:p>
        </p:txBody>
      </p:sp>
      <p:sp>
        <p:nvSpPr>
          <p:cNvPr id="3143" name="AutoShape 71">
            <a:hlinkClick r:id="rId26" action="ppaction://hlinksldjump"/>
          </p:cNvPr>
          <p:cNvSpPr>
            <a:spLocks noChangeArrowheads="1"/>
          </p:cNvSpPr>
          <p:nvPr/>
        </p:nvSpPr>
        <p:spPr bwMode="auto">
          <a:xfrm>
            <a:off x="5940425" y="5157788"/>
            <a:ext cx="719138" cy="719137"/>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fontAlgn="auto">
              <a:spcBef>
                <a:spcPts val="0"/>
              </a:spcBef>
              <a:spcAft>
                <a:spcPts val="0"/>
              </a:spcAft>
              <a:defRPr/>
            </a:pPr>
            <a:r>
              <a:rPr lang="ru-RU" sz="3200" b="1">
                <a:latin typeface="+mn-lt"/>
                <a:cs typeface="+mn-cs"/>
              </a:rPr>
              <a:t>30</a:t>
            </a:r>
          </a:p>
        </p:txBody>
      </p:sp>
      <p:sp>
        <p:nvSpPr>
          <p:cNvPr id="3144" name="AutoShape 72">
            <a:hlinkClick r:id="rId27" action="ppaction://hlinksldjump"/>
          </p:cNvPr>
          <p:cNvSpPr>
            <a:spLocks noChangeArrowheads="1"/>
          </p:cNvSpPr>
          <p:nvPr/>
        </p:nvSpPr>
        <p:spPr bwMode="auto">
          <a:xfrm>
            <a:off x="6877050" y="5157788"/>
            <a:ext cx="719138" cy="719137"/>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fontAlgn="auto">
              <a:spcBef>
                <a:spcPts val="0"/>
              </a:spcBef>
              <a:spcAft>
                <a:spcPts val="0"/>
              </a:spcAft>
              <a:defRPr/>
            </a:pPr>
            <a:r>
              <a:rPr lang="ru-RU" sz="3200" b="1">
                <a:latin typeface="+mn-lt"/>
                <a:cs typeface="+mn-cs"/>
              </a:rPr>
              <a:t>40</a:t>
            </a:r>
          </a:p>
        </p:txBody>
      </p:sp>
      <p:sp>
        <p:nvSpPr>
          <p:cNvPr id="3145" name="AutoShape 73">
            <a:hlinkClick r:id="rId28" action="ppaction://hlinksldjump"/>
          </p:cNvPr>
          <p:cNvSpPr>
            <a:spLocks noChangeArrowheads="1"/>
          </p:cNvSpPr>
          <p:nvPr/>
        </p:nvSpPr>
        <p:spPr bwMode="auto">
          <a:xfrm>
            <a:off x="7740650" y="5157788"/>
            <a:ext cx="719138" cy="719137"/>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fontAlgn="auto">
              <a:spcBef>
                <a:spcPts val="0"/>
              </a:spcBef>
              <a:spcAft>
                <a:spcPts val="0"/>
              </a:spcAft>
              <a:defRPr/>
            </a:pPr>
            <a:r>
              <a:rPr lang="ru-RU" sz="3200" b="1">
                <a:latin typeface="+mn-lt"/>
                <a:cs typeface="+mn-cs"/>
              </a:rPr>
              <a:t>50</a:t>
            </a:r>
          </a:p>
        </p:txBody>
      </p:sp>
      <p:sp>
        <p:nvSpPr>
          <p:cNvPr id="2" name="AutoShape 47"/>
          <p:cNvSpPr>
            <a:spLocks noChangeArrowheads="1"/>
          </p:cNvSpPr>
          <p:nvPr/>
        </p:nvSpPr>
        <p:spPr bwMode="auto">
          <a:xfrm>
            <a:off x="468313" y="1700213"/>
            <a:ext cx="2879725" cy="719137"/>
          </a:xfrm>
          <a:prstGeom prst="bevel">
            <a:avLst>
              <a:gd name="adj" fmla="val 7727"/>
            </a:avLst>
          </a:prstGeom>
          <a:gradFill rotWithShape="1">
            <a:gsLst>
              <a:gs pos="0">
                <a:schemeClr val="accent1">
                  <a:lumMod val="60000"/>
                  <a:lumOff val="40000"/>
                </a:schemeClr>
              </a:gs>
              <a:gs pos="50000">
                <a:schemeClr val="bg1"/>
              </a:gs>
              <a:gs pos="100000">
                <a:schemeClr val="accent1">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a:r>
              <a:rPr lang="ru-RU" sz="1600" b="1">
                <a:latin typeface="Georgia" pitchFamily="18" charset="0"/>
              </a:rPr>
              <a:t>Життя і творчість </a:t>
            </a:r>
          </a:p>
          <a:p>
            <a:pPr algn="ctr"/>
            <a:r>
              <a:rPr lang="ru-RU" sz="1600" b="1">
                <a:latin typeface="Georgia" pitchFamily="18" charset="0"/>
              </a:rPr>
              <a:t>П.Куліша</a:t>
            </a:r>
          </a:p>
        </p:txBody>
      </p:sp>
      <p:sp>
        <p:nvSpPr>
          <p:cNvPr id="3" name="AutoShape 68"/>
          <p:cNvSpPr>
            <a:spLocks noChangeArrowheads="1"/>
          </p:cNvSpPr>
          <p:nvPr/>
        </p:nvSpPr>
        <p:spPr bwMode="auto">
          <a:xfrm>
            <a:off x="468313" y="5084763"/>
            <a:ext cx="2879725" cy="792162"/>
          </a:xfrm>
          <a:prstGeom prst="bevel">
            <a:avLst>
              <a:gd name="adj" fmla="val 7727"/>
            </a:avLst>
          </a:prstGeom>
          <a:gradFill rotWithShape="1">
            <a:gsLst>
              <a:gs pos="0">
                <a:schemeClr val="accent6">
                  <a:lumMod val="60000"/>
                  <a:lumOff val="40000"/>
                </a:schemeClr>
              </a:gs>
              <a:gs pos="50000">
                <a:schemeClr val="bg1"/>
              </a:gs>
              <a:gs pos="100000">
                <a:schemeClr val="accent6">
                  <a:lumMod val="60000"/>
                  <a:lumOff val="40000"/>
                </a:schemeClr>
              </a:gs>
            </a:gsLst>
            <a:lin ang="5400000" scaled="1"/>
          </a:gradFill>
          <a:ln w="9525">
            <a:noFill/>
            <a:miter lim="800000"/>
            <a:headEnd/>
            <a:tailEnd/>
          </a:ln>
          <a:effectLst>
            <a:prstShdw prst="shdw17" dist="17961" dir="2700000">
              <a:srgbClr val="768E99">
                <a:alpha val="50000"/>
              </a:srgbClr>
            </a:prstShdw>
          </a:effectLst>
        </p:spPr>
        <p:txBody>
          <a:bodyPr wrap="none" anchor="ctr"/>
          <a:lstStyle/>
          <a:p>
            <a:pPr algn="ctr"/>
            <a:r>
              <a:rPr lang="ru-RU" sz="1600" b="1">
                <a:latin typeface="Georgia" pitchFamily="18" charset="0"/>
              </a:rPr>
              <a:t>Історична основа</a:t>
            </a:r>
          </a:p>
          <a:p>
            <a:pPr algn="ctr"/>
            <a:r>
              <a:rPr lang="ru-RU" sz="1600" b="1">
                <a:latin typeface="Georgia" pitchFamily="18" charset="0"/>
              </a:rPr>
              <a:t>твору «Чорна рада»</a:t>
            </a:r>
          </a:p>
        </p:txBody>
      </p:sp>
      <p:sp>
        <p:nvSpPr>
          <p:cNvPr id="4" name="AutoShape 47"/>
          <p:cNvSpPr>
            <a:spLocks noChangeArrowheads="1"/>
          </p:cNvSpPr>
          <p:nvPr/>
        </p:nvSpPr>
        <p:spPr bwMode="auto">
          <a:xfrm>
            <a:off x="468313" y="4292600"/>
            <a:ext cx="2879725" cy="719138"/>
          </a:xfrm>
          <a:prstGeom prst="bevel">
            <a:avLst>
              <a:gd name="adj" fmla="val 7727"/>
            </a:avLst>
          </a:prstGeom>
          <a:gradFill rotWithShape="1">
            <a:gsLst>
              <a:gs pos="0">
                <a:srgbClr val="C6FAC2"/>
              </a:gs>
              <a:gs pos="50000">
                <a:schemeClr val="bg1"/>
              </a:gs>
              <a:gs pos="100000">
                <a:srgbClr val="C6FAC2"/>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a:r>
              <a:rPr lang="ru-RU" sz="1600" b="1">
                <a:latin typeface="Georgia" pitchFamily="18" charset="0"/>
              </a:rPr>
              <a:t>Історія українського</a:t>
            </a:r>
          </a:p>
          <a:p>
            <a:pPr algn="ctr"/>
            <a:r>
              <a:rPr lang="ru-RU" sz="1600" b="1">
                <a:latin typeface="Georgia" pitchFamily="18" charset="0"/>
              </a:rPr>
              <a:t>козацтва</a:t>
            </a:r>
          </a:p>
        </p:txBody>
      </p:sp>
      <p:sp>
        <p:nvSpPr>
          <p:cNvPr id="5" name="AutoShape 47"/>
          <p:cNvSpPr>
            <a:spLocks noChangeArrowheads="1"/>
          </p:cNvSpPr>
          <p:nvPr/>
        </p:nvSpPr>
        <p:spPr bwMode="auto">
          <a:xfrm>
            <a:off x="611188" y="2708275"/>
            <a:ext cx="2665412" cy="647700"/>
          </a:xfrm>
          <a:prstGeom prst="bevel">
            <a:avLst>
              <a:gd name="adj" fmla="val 7727"/>
            </a:avLst>
          </a:prstGeom>
          <a:gradFill rotWithShape="1">
            <a:gsLst>
              <a:gs pos="0">
                <a:schemeClr val="accent3">
                  <a:lumMod val="60000"/>
                  <a:lumOff val="40000"/>
                </a:schemeClr>
              </a:gs>
              <a:gs pos="50000">
                <a:srgbClr val="FAFBF7"/>
              </a:gs>
              <a:gs pos="100000">
                <a:schemeClr val="accent3">
                  <a:lumMod val="60000"/>
                  <a:lumOff val="4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a:r>
              <a:rPr lang="ru-RU" b="1">
                <a:latin typeface="Georgia" pitchFamily="18" charset="0"/>
              </a:rPr>
              <a:t>Ідейно-художній аналіз</a:t>
            </a:r>
          </a:p>
          <a:p>
            <a:pPr algn="ctr"/>
            <a:r>
              <a:rPr lang="ru-RU" b="1">
                <a:latin typeface="Georgia" pitchFamily="18" charset="0"/>
              </a:rPr>
              <a:t> твору «Чорна рада»</a:t>
            </a:r>
          </a:p>
        </p:txBody>
      </p:sp>
      <p:sp>
        <p:nvSpPr>
          <p:cNvPr id="6" name="AutoShape 47"/>
          <p:cNvSpPr>
            <a:spLocks noChangeArrowheads="1"/>
          </p:cNvSpPr>
          <p:nvPr/>
        </p:nvSpPr>
        <p:spPr bwMode="auto">
          <a:xfrm>
            <a:off x="468313" y="3429000"/>
            <a:ext cx="2879725" cy="719138"/>
          </a:xfrm>
          <a:prstGeom prst="bevel">
            <a:avLst>
              <a:gd name="adj" fmla="val 7727"/>
            </a:avLst>
          </a:prstGeom>
          <a:gradFill rotWithShape="1">
            <a:gsLst>
              <a:gs pos="0">
                <a:schemeClr val="accent2">
                  <a:lumMod val="40000"/>
                  <a:lumOff val="60000"/>
                </a:schemeClr>
              </a:gs>
              <a:gs pos="50000">
                <a:schemeClr val="bg1"/>
              </a:gs>
              <a:gs pos="100000">
                <a:schemeClr val="accent2">
                  <a:lumMod val="40000"/>
                  <a:lumOff val="60000"/>
                </a:schemeClr>
              </a:gs>
            </a:gsLst>
            <a:lin ang="5400000" scaled="1"/>
          </a:gradFill>
          <a:ln w="9525">
            <a:noFill/>
            <a:miter lim="800000"/>
            <a:headEnd/>
            <a:tailEnd/>
          </a:ln>
          <a:effectLst>
            <a:prstShdw prst="shdw17" dist="17961" dir="2700000">
              <a:srgbClr val="997199">
                <a:alpha val="50000"/>
              </a:srgbClr>
            </a:prstShdw>
          </a:effectLst>
        </p:spPr>
        <p:txBody>
          <a:bodyPr wrap="none" anchor="ctr"/>
          <a:lstStyle/>
          <a:p>
            <a:pPr algn="ctr"/>
            <a:r>
              <a:rPr lang="ru-RU" sz="1600" b="1">
                <a:latin typeface="Georgia" pitchFamily="18" charset="0"/>
              </a:rPr>
              <a:t>Персонажі твору </a:t>
            </a:r>
          </a:p>
          <a:p>
            <a:pPr algn="ctr"/>
            <a:r>
              <a:rPr lang="ru-RU" sz="1600" b="1">
                <a:latin typeface="Georgia" pitchFamily="18" charset="0"/>
              </a:rPr>
              <a:t>«Чорна рада»</a:t>
            </a:r>
          </a:p>
        </p:txBody>
      </p:sp>
      <p:sp>
        <p:nvSpPr>
          <p:cNvPr id="16418" name="WordArt 34"/>
          <p:cNvSpPr>
            <a:spLocks noChangeArrowheads="1" noChangeShapeType="1" noTextEdit="1"/>
          </p:cNvSpPr>
          <p:nvPr/>
        </p:nvSpPr>
        <p:spPr bwMode="auto">
          <a:xfrm>
            <a:off x="1763713" y="333375"/>
            <a:ext cx="6840537" cy="923925"/>
          </a:xfrm>
          <a:prstGeom prst="rect">
            <a:avLst/>
          </a:prstGeom>
        </p:spPr>
        <p:txBody>
          <a:bodyPr wrap="none" fromWordArt="1">
            <a:prstTxWarp prst="textPlain">
              <a:avLst>
                <a:gd name="adj" fmla="val 50000"/>
              </a:avLst>
            </a:prstTxWarp>
          </a:bodyPr>
          <a:lstStyle/>
          <a:p>
            <a:pPr algn="ctr"/>
            <a:r>
              <a:rPr lang="uk-UA"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a:cs typeface="Arial"/>
              </a:rPr>
              <a:t>"Розумники  й  розумниці"</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3119"/>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3119"/>
                                        </p:tgtEl>
                                        <p:attrNameLst>
                                          <p:attrName>style.opacity</p:attrName>
                                        </p:attrNameLst>
                                      </p:cBhvr>
                                      <p:to>
                                        <p:strVal val="0"/>
                                      </p:to>
                                    </p:set>
                                    <p:animEffect filter="image" prLst="opacity: 0">
                                      <p:cBhvr rctx="IE">
                                        <p:cTn id="7" dur="indefinite"/>
                                        <p:tgtEl>
                                          <p:spTgt spid="3119"/>
                                        </p:tgtEl>
                                      </p:cBhvr>
                                    </p:animEffect>
                                  </p:childTnLst>
                                </p:cTn>
                              </p:par>
                            </p:childTnLst>
                          </p:cTn>
                        </p:par>
                      </p:childTnLst>
                    </p:cTn>
                  </p:par>
                </p:childTnLst>
              </p:cTn>
              <p:nextCondLst>
                <p:cond evt="onClick" delay="0">
                  <p:tgtEl>
                    <p:spTgt spid="3119"/>
                  </p:tgtEl>
                </p:cond>
              </p:nextCondLst>
            </p:seq>
            <p:seq concurrent="1" nextAc="seek">
              <p:cTn id="8" restart="whenNotActive" fill="hold" evtFilter="cancelBubble" nodeType="interactiveSeq">
                <p:stCondLst>
                  <p:cond evt="onClick" delay="0">
                    <p:tgtEl>
                      <p:spTgt spid="3121"/>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clickEffect">
                                  <p:stCondLst>
                                    <p:cond delay="0"/>
                                  </p:stCondLst>
                                  <p:childTnLst>
                                    <p:set>
                                      <p:cBhvr rctx="PPT">
                                        <p:cTn id="12" dur="indefinite"/>
                                        <p:tgtEl>
                                          <p:spTgt spid="3121"/>
                                        </p:tgtEl>
                                        <p:attrNameLst>
                                          <p:attrName>style.opacity</p:attrName>
                                        </p:attrNameLst>
                                      </p:cBhvr>
                                      <p:to>
                                        <p:strVal val="0"/>
                                      </p:to>
                                    </p:set>
                                    <p:animEffect filter="image" prLst="opacity: 0">
                                      <p:cBhvr rctx="IE">
                                        <p:cTn id="13" dur="indefinite"/>
                                        <p:tgtEl>
                                          <p:spTgt spid="3121"/>
                                        </p:tgtEl>
                                      </p:cBhvr>
                                    </p:animEffect>
                                  </p:childTnLst>
                                </p:cTn>
                              </p:par>
                            </p:childTnLst>
                          </p:cTn>
                        </p:par>
                      </p:childTnLst>
                    </p:cTn>
                  </p:par>
                </p:childTnLst>
              </p:cTn>
              <p:nextCondLst>
                <p:cond evt="onClick" delay="0">
                  <p:tgtEl>
                    <p:spTgt spid="3121"/>
                  </p:tgtEl>
                </p:cond>
              </p:nextCondLst>
            </p:seq>
            <p:seq concurrent="1" nextAc="seek">
              <p:cTn id="14" restart="whenNotActive" fill="hold" evtFilter="cancelBubble" nodeType="interactiveSeq">
                <p:stCondLst>
                  <p:cond evt="onClick" delay="0">
                    <p:tgtEl>
                      <p:spTgt spid="3122"/>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clickEffect">
                                  <p:stCondLst>
                                    <p:cond delay="0"/>
                                  </p:stCondLst>
                                  <p:childTnLst>
                                    <p:set>
                                      <p:cBhvr rctx="PPT">
                                        <p:cTn id="18" dur="indefinite"/>
                                        <p:tgtEl>
                                          <p:spTgt spid="3122"/>
                                        </p:tgtEl>
                                        <p:attrNameLst>
                                          <p:attrName>style.opacity</p:attrName>
                                        </p:attrNameLst>
                                      </p:cBhvr>
                                      <p:to>
                                        <p:strVal val="0"/>
                                      </p:to>
                                    </p:set>
                                    <p:animEffect filter="image" prLst="opacity: 0">
                                      <p:cBhvr rctx="IE">
                                        <p:cTn id="19" dur="indefinite"/>
                                        <p:tgtEl>
                                          <p:spTgt spid="3122"/>
                                        </p:tgtEl>
                                      </p:cBhvr>
                                    </p:animEffect>
                                  </p:childTnLst>
                                </p:cTn>
                              </p:par>
                            </p:childTnLst>
                          </p:cTn>
                        </p:par>
                      </p:childTnLst>
                    </p:cTn>
                  </p:par>
                </p:childTnLst>
              </p:cTn>
              <p:nextCondLst>
                <p:cond evt="onClick" delay="0">
                  <p:tgtEl>
                    <p:spTgt spid="3122"/>
                  </p:tgtEl>
                </p:cond>
              </p:nextCondLst>
            </p:seq>
            <p:seq concurrent="1" nextAc="seek">
              <p:cTn id="20" restart="whenNotActive" fill="hold" evtFilter="cancelBubble" nodeType="interactiveSeq">
                <p:stCondLst>
                  <p:cond evt="onClick" delay="0">
                    <p:tgtEl>
                      <p:spTgt spid="3123"/>
                    </p:tgtEl>
                  </p:cond>
                </p:stCondLst>
                <p:endSync evt="end" delay="0">
                  <p:rtn val="all"/>
                </p:endSync>
                <p:childTnLst>
                  <p:par>
                    <p:cTn id="21" fill="hold">
                      <p:stCondLst>
                        <p:cond delay="0"/>
                      </p:stCondLst>
                      <p:childTnLst>
                        <p:par>
                          <p:cTn id="22" fill="hold">
                            <p:stCondLst>
                              <p:cond delay="0"/>
                            </p:stCondLst>
                            <p:childTnLst>
                              <p:par>
                                <p:cTn id="23" presetID="9" presetClass="emph" presetSubtype="0" grpId="0" nodeType="clickEffect">
                                  <p:stCondLst>
                                    <p:cond delay="0"/>
                                  </p:stCondLst>
                                  <p:childTnLst>
                                    <p:set>
                                      <p:cBhvr rctx="PPT">
                                        <p:cTn id="24" dur="indefinite"/>
                                        <p:tgtEl>
                                          <p:spTgt spid="3123"/>
                                        </p:tgtEl>
                                        <p:attrNameLst>
                                          <p:attrName>style.opacity</p:attrName>
                                        </p:attrNameLst>
                                      </p:cBhvr>
                                      <p:to>
                                        <p:strVal val="0"/>
                                      </p:to>
                                    </p:set>
                                    <p:animEffect filter="image" prLst="opacity: 0">
                                      <p:cBhvr rctx="IE">
                                        <p:cTn id="25" dur="indefinite"/>
                                        <p:tgtEl>
                                          <p:spTgt spid="3123"/>
                                        </p:tgtEl>
                                      </p:cBhvr>
                                    </p:animEffect>
                                  </p:childTnLst>
                                </p:cTn>
                              </p:par>
                            </p:childTnLst>
                          </p:cTn>
                        </p:par>
                      </p:childTnLst>
                    </p:cTn>
                  </p:par>
                </p:childTnLst>
              </p:cTn>
              <p:nextCondLst>
                <p:cond evt="onClick" delay="0">
                  <p:tgtEl>
                    <p:spTgt spid="3123"/>
                  </p:tgtEl>
                </p:cond>
              </p:nextCondLst>
            </p:seq>
            <p:seq concurrent="1" nextAc="seek">
              <p:cTn id="26" restart="whenNotActive" fill="hold" evtFilter="cancelBubble" nodeType="interactiveSeq">
                <p:stCondLst>
                  <p:cond evt="onClick" delay="0">
                    <p:tgtEl>
                      <p:spTgt spid="312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grpId="0" nodeType="clickEffect">
                                  <p:stCondLst>
                                    <p:cond delay="0"/>
                                  </p:stCondLst>
                                  <p:childTnLst>
                                    <p:set>
                                      <p:cBhvr rctx="PPT">
                                        <p:cTn id="30" dur="indefinite"/>
                                        <p:tgtEl>
                                          <p:spTgt spid="3124"/>
                                        </p:tgtEl>
                                        <p:attrNameLst>
                                          <p:attrName>style.opacity</p:attrName>
                                        </p:attrNameLst>
                                      </p:cBhvr>
                                      <p:to>
                                        <p:strVal val="0"/>
                                      </p:to>
                                    </p:set>
                                    <p:animEffect filter="image" prLst="opacity: 0">
                                      <p:cBhvr rctx="IE">
                                        <p:cTn id="31" dur="indefinite"/>
                                        <p:tgtEl>
                                          <p:spTgt spid="3124"/>
                                        </p:tgtEl>
                                      </p:cBhvr>
                                    </p:animEffect>
                                  </p:childTnLst>
                                </p:cTn>
                              </p:par>
                            </p:childTnLst>
                          </p:cTn>
                        </p:par>
                      </p:childTnLst>
                    </p:cTn>
                  </p:par>
                </p:childTnLst>
              </p:cTn>
              <p:nextCondLst>
                <p:cond evt="onClick" delay="0">
                  <p:tgtEl>
                    <p:spTgt spid="3124"/>
                  </p:tgtEl>
                </p:cond>
              </p:nextCondLst>
            </p:seq>
            <p:seq concurrent="1" nextAc="seek">
              <p:cTn id="32" restart="whenNotActive" fill="hold" evtFilter="cancelBubble" nodeType="interactiveSeq">
                <p:stCondLst>
                  <p:cond evt="onClick" delay="0">
                    <p:tgtEl>
                      <p:spTgt spid="3125"/>
                    </p:tgtEl>
                  </p:cond>
                </p:stCondLst>
                <p:endSync evt="end" delay="0">
                  <p:rtn val="all"/>
                </p:endSync>
                <p:childTnLst>
                  <p:par>
                    <p:cTn id="33" fill="hold">
                      <p:stCondLst>
                        <p:cond delay="0"/>
                      </p:stCondLst>
                      <p:childTnLst>
                        <p:par>
                          <p:cTn id="34" fill="hold">
                            <p:stCondLst>
                              <p:cond delay="0"/>
                            </p:stCondLst>
                            <p:childTnLst>
                              <p:par>
                                <p:cTn id="35" presetID="9" presetClass="emph" presetSubtype="0" grpId="0" nodeType="clickEffect">
                                  <p:stCondLst>
                                    <p:cond delay="0"/>
                                  </p:stCondLst>
                                  <p:childTnLst>
                                    <p:set>
                                      <p:cBhvr rctx="PPT">
                                        <p:cTn id="36" dur="indefinite"/>
                                        <p:tgtEl>
                                          <p:spTgt spid="3125"/>
                                        </p:tgtEl>
                                        <p:attrNameLst>
                                          <p:attrName>style.opacity</p:attrName>
                                        </p:attrNameLst>
                                      </p:cBhvr>
                                      <p:to>
                                        <p:strVal val="0"/>
                                      </p:to>
                                    </p:set>
                                    <p:animEffect filter="image" prLst="opacity: 0">
                                      <p:cBhvr rctx="IE">
                                        <p:cTn id="37" dur="indefinite"/>
                                        <p:tgtEl>
                                          <p:spTgt spid="3125"/>
                                        </p:tgtEl>
                                      </p:cBhvr>
                                    </p:animEffect>
                                  </p:childTnLst>
                                </p:cTn>
                              </p:par>
                            </p:childTnLst>
                          </p:cTn>
                        </p:par>
                      </p:childTnLst>
                    </p:cTn>
                  </p:par>
                </p:childTnLst>
              </p:cTn>
              <p:nextCondLst>
                <p:cond evt="onClick" delay="0">
                  <p:tgtEl>
                    <p:spTgt spid="3125"/>
                  </p:tgtEl>
                </p:cond>
              </p:nextCondLst>
            </p:seq>
            <p:seq concurrent="1" nextAc="seek">
              <p:cTn id="38" restart="whenNotActive" fill="hold" evtFilter="cancelBubble" nodeType="interactiveSeq">
                <p:stCondLst>
                  <p:cond evt="onClick" delay="0">
                    <p:tgtEl>
                      <p:spTgt spid="3126"/>
                    </p:tgtEl>
                  </p:cond>
                </p:stCondLst>
                <p:endSync evt="end" delay="0">
                  <p:rtn val="all"/>
                </p:endSync>
                <p:childTnLst>
                  <p:par>
                    <p:cTn id="39" fill="hold">
                      <p:stCondLst>
                        <p:cond delay="0"/>
                      </p:stCondLst>
                      <p:childTnLst>
                        <p:par>
                          <p:cTn id="40" fill="hold">
                            <p:stCondLst>
                              <p:cond delay="0"/>
                            </p:stCondLst>
                            <p:childTnLst>
                              <p:par>
                                <p:cTn id="41" presetID="9" presetClass="emph" presetSubtype="0" grpId="0" nodeType="clickEffect">
                                  <p:stCondLst>
                                    <p:cond delay="0"/>
                                  </p:stCondLst>
                                  <p:childTnLst>
                                    <p:set>
                                      <p:cBhvr rctx="PPT">
                                        <p:cTn id="42" dur="indefinite"/>
                                        <p:tgtEl>
                                          <p:spTgt spid="3126"/>
                                        </p:tgtEl>
                                        <p:attrNameLst>
                                          <p:attrName>style.opacity</p:attrName>
                                        </p:attrNameLst>
                                      </p:cBhvr>
                                      <p:to>
                                        <p:strVal val="0"/>
                                      </p:to>
                                    </p:set>
                                    <p:animEffect filter="image" prLst="opacity: 0">
                                      <p:cBhvr rctx="IE">
                                        <p:cTn id="43" dur="indefinite"/>
                                        <p:tgtEl>
                                          <p:spTgt spid="3126"/>
                                        </p:tgtEl>
                                      </p:cBhvr>
                                    </p:animEffect>
                                  </p:childTnLst>
                                </p:cTn>
                              </p:par>
                            </p:childTnLst>
                          </p:cTn>
                        </p:par>
                      </p:childTnLst>
                    </p:cTn>
                  </p:par>
                </p:childTnLst>
              </p:cTn>
              <p:nextCondLst>
                <p:cond evt="onClick" delay="0">
                  <p:tgtEl>
                    <p:spTgt spid="3126"/>
                  </p:tgtEl>
                </p:cond>
              </p:nextCondLst>
            </p:seq>
            <p:seq concurrent="1" nextAc="seek">
              <p:cTn id="44" restart="whenNotActive" fill="hold" evtFilter="cancelBubble" nodeType="interactiveSeq">
                <p:stCondLst>
                  <p:cond evt="onClick" delay="0">
                    <p:tgtEl>
                      <p:spTgt spid="3127"/>
                    </p:tgtEl>
                  </p:cond>
                </p:stCondLst>
                <p:endSync evt="end" delay="0">
                  <p:rtn val="all"/>
                </p:endSync>
                <p:childTnLst>
                  <p:par>
                    <p:cTn id="45" fill="hold">
                      <p:stCondLst>
                        <p:cond delay="0"/>
                      </p:stCondLst>
                      <p:childTnLst>
                        <p:par>
                          <p:cTn id="46" fill="hold">
                            <p:stCondLst>
                              <p:cond delay="0"/>
                            </p:stCondLst>
                            <p:childTnLst>
                              <p:par>
                                <p:cTn id="47" presetID="9" presetClass="emph" presetSubtype="0" grpId="0" nodeType="clickEffect">
                                  <p:stCondLst>
                                    <p:cond delay="0"/>
                                  </p:stCondLst>
                                  <p:childTnLst>
                                    <p:set>
                                      <p:cBhvr rctx="PPT">
                                        <p:cTn id="48" dur="indefinite"/>
                                        <p:tgtEl>
                                          <p:spTgt spid="3127"/>
                                        </p:tgtEl>
                                        <p:attrNameLst>
                                          <p:attrName>style.opacity</p:attrName>
                                        </p:attrNameLst>
                                      </p:cBhvr>
                                      <p:to>
                                        <p:strVal val="0"/>
                                      </p:to>
                                    </p:set>
                                    <p:animEffect filter="image" prLst="opacity: 0">
                                      <p:cBhvr rctx="IE">
                                        <p:cTn id="49" dur="indefinite"/>
                                        <p:tgtEl>
                                          <p:spTgt spid="3127"/>
                                        </p:tgtEl>
                                      </p:cBhvr>
                                    </p:animEffect>
                                  </p:childTnLst>
                                </p:cTn>
                              </p:par>
                            </p:childTnLst>
                          </p:cTn>
                        </p:par>
                      </p:childTnLst>
                    </p:cTn>
                  </p:par>
                </p:childTnLst>
              </p:cTn>
              <p:nextCondLst>
                <p:cond evt="onClick" delay="0">
                  <p:tgtEl>
                    <p:spTgt spid="3127"/>
                  </p:tgtEl>
                </p:cond>
              </p:nextCondLst>
            </p:seq>
            <p:seq concurrent="1" nextAc="seek">
              <p:cTn id="50" restart="whenNotActive" fill="hold" evtFilter="cancelBubble" nodeType="interactiveSeq">
                <p:stCondLst>
                  <p:cond evt="onClick" delay="0">
                    <p:tgtEl>
                      <p:spTgt spid="3128"/>
                    </p:tgtEl>
                  </p:cond>
                </p:stCondLst>
                <p:endSync evt="end" delay="0">
                  <p:rtn val="all"/>
                </p:endSync>
                <p:childTnLst>
                  <p:par>
                    <p:cTn id="51" fill="hold">
                      <p:stCondLst>
                        <p:cond delay="0"/>
                      </p:stCondLst>
                      <p:childTnLst>
                        <p:par>
                          <p:cTn id="52" fill="hold">
                            <p:stCondLst>
                              <p:cond delay="0"/>
                            </p:stCondLst>
                            <p:childTnLst>
                              <p:par>
                                <p:cTn id="53" presetID="9" presetClass="emph" presetSubtype="0" grpId="0" nodeType="clickEffect">
                                  <p:stCondLst>
                                    <p:cond delay="0"/>
                                  </p:stCondLst>
                                  <p:childTnLst>
                                    <p:set>
                                      <p:cBhvr rctx="PPT">
                                        <p:cTn id="54" dur="indefinite"/>
                                        <p:tgtEl>
                                          <p:spTgt spid="3128"/>
                                        </p:tgtEl>
                                        <p:attrNameLst>
                                          <p:attrName>style.opacity</p:attrName>
                                        </p:attrNameLst>
                                      </p:cBhvr>
                                      <p:to>
                                        <p:strVal val="0"/>
                                      </p:to>
                                    </p:set>
                                    <p:animEffect filter="image" prLst="opacity: 0">
                                      <p:cBhvr rctx="IE">
                                        <p:cTn id="55" dur="indefinite"/>
                                        <p:tgtEl>
                                          <p:spTgt spid="3128"/>
                                        </p:tgtEl>
                                      </p:cBhvr>
                                    </p:animEffect>
                                  </p:childTnLst>
                                </p:cTn>
                              </p:par>
                            </p:childTnLst>
                          </p:cTn>
                        </p:par>
                      </p:childTnLst>
                    </p:cTn>
                  </p:par>
                </p:childTnLst>
              </p:cTn>
              <p:nextCondLst>
                <p:cond evt="onClick" delay="0">
                  <p:tgtEl>
                    <p:spTgt spid="3128"/>
                  </p:tgtEl>
                </p:cond>
              </p:nextCondLst>
            </p:seq>
            <p:seq concurrent="1" nextAc="seek">
              <p:cTn id="56" restart="whenNotActive" fill="hold" evtFilter="cancelBubble" nodeType="interactiveSeq">
                <p:stCondLst>
                  <p:cond evt="onClick" delay="0">
                    <p:tgtEl>
                      <p:spTgt spid="3129"/>
                    </p:tgtEl>
                  </p:cond>
                </p:stCondLst>
                <p:endSync evt="end" delay="0">
                  <p:rtn val="all"/>
                </p:endSync>
                <p:childTnLst>
                  <p:par>
                    <p:cTn id="57" fill="hold">
                      <p:stCondLst>
                        <p:cond delay="0"/>
                      </p:stCondLst>
                      <p:childTnLst>
                        <p:par>
                          <p:cTn id="58" fill="hold">
                            <p:stCondLst>
                              <p:cond delay="0"/>
                            </p:stCondLst>
                            <p:childTnLst>
                              <p:par>
                                <p:cTn id="59" presetID="9" presetClass="emph" presetSubtype="0" grpId="0" nodeType="clickEffect">
                                  <p:stCondLst>
                                    <p:cond delay="0"/>
                                  </p:stCondLst>
                                  <p:childTnLst>
                                    <p:set>
                                      <p:cBhvr rctx="PPT">
                                        <p:cTn id="60" dur="indefinite"/>
                                        <p:tgtEl>
                                          <p:spTgt spid="3129"/>
                                        </p:tgtEl>
                                        <p:attrNameLst>
                                          <p:attrName>style.opacity</p:attrName>
                                        </p:attrNameLst>
                                      </p:cBhvr>
                                      <p:to>
                                        <p:strVal val="0"/>
                                      </p:to>
                                    </p:set>
                                    <p:animEffect filter="image" prLst="opacity: 0">
                                      <p:cBhvr rctx="IE">
                                        <p:cTn id="61" dur="indefinite"/>
                                        <p:tgtEl>
                                          <p:spTgt spid="3129"/>
                                        </p:tgtEl>
                                      </p:cBhvr>
                                    </p:animEffect>
                                  </p:childTnLst>
                                </p:cTn>
                              </p:par>
                            </p:childTnLst>
                          </p:cTn>
                        </p:par>
                      </p:childTnLst>
                    </p:cTn>
                  </p:par>
                </p:childTnLst>
              </p:cTn>
              <p:nextCondLst>
                <p:cond evt="onClick" delay="0">
                  <p:tgtEl>
                    <p:spTgt spid="3129"/>
                  </p:tgtEl>
                </p:cond>
              </p:nextCondLst>
            </p:seq>
            <p:seq concurrent="1" nextAc="seek">
              <p:cTn id="62" restart="whenNotActive" fill="hold" evtFilter="cancelBubble" nodeType="interactiveSeq">
                <p:stCondLst>
                  <p:cond evt="onClick" delay="0">
                    <p:tgtEl>
                      <p:spTgt spid="3130"/>
                    </p:tgtEl>
                  </p:cond>
                </p:stCondLst>
                <p:endSync evt="end" delay="0">
                  <p:rtn val="all"/>
                </p:endSync>
                <p:childTnLst>
                  <p:par>
                    <p:cTn id="63" fill="hold">
                      <p:stCondLst>
                        <p:cond delay="0"/>
                      </p:stCondLst>
                      <p:childTnLst>
                        <p:par>
                          <p:cTn id="64" fill="hold">
                            <p:stCondLst>
                              <p:cond delay="0"/>
                            </p:stCondLst>
                            <p:childTnLst>
                              <p:par>
                                <p:cTn id="65" presetID="9" presetClass="emph" presetSubtype="0" grpId="0" nodeType="clickEffect">
                                  <p:stCondLst>
                                    <p:cond delay="0"/>
                                  </p:stCondLst>
                                  <p:childTnLst>
                                    <p:set>
                                      <p:cBhvr rctx="PPT">
                                        <p:cTn id="66" dur="indefinite"/>
                                        <p:tgtEl>
                                          <p:spTgt spid="3130"/>
                                        </p:tgtEl>
                                        <p:attrNameLst>
                                          <p:attrName>style.opacity</p:attrName>
                                        </p:attrNameLst>
                                      </p:cBhvr>
                                      <p:to>
                                        <p:strVal val="0"/>
                                      </p:to>
                                    </p:set>
                                    <p:animEffect filter="image" prLst="opacity: 0">
                                      <p:cBhvr rctx="IE">
                                        <p:cTn id="67" dur="indefinite"/>
                                        <p:tgtEl>
                                          <p:spTgt spid="3130"/>
                                        </p:tgtEl>
                                      </p:cBhvr>
                                    </p:animEffect>
                                  </p:childTnLst>
                                </p:cTn>
                              </p:par>
                            </p:childTnLst>
                          </p:cTn>
                        </p:par>
                      </p:childTnLst>
                    </p:cTn>
                  </p:par>
                </p:childTnLst>
              </p:cTn>
              <p:nextCondLst>
                <p:cond evt="onClick" delay="0">
                  <p:tgtEl>
                    <p:spTgt spid="3130"/>
                  </p:tgtEl>
                </p:cond>
              </p:nextCondLst>
            </p:seq>
            <p:seq concurrent="1" nextAc="seek">
              <p:cTn id="68" restart="whenNotActive" fill="hold" evtFilter="cancelBubble" nodeType="interactiveSeq">
                <p:stCondLst>
                  <p:cond evt="onClick" delay="0">
                    <p:tgtEl>
                      <p:spTgt spid="3131"/>
                    </p:tgtEl>
                  </p:cond>
                </p:stCondLst>
                <p:endSync evt="end" delay="0">
                  <p:rtn val="all"/>
                </p:endSync>
                <p:childTnLst>
                  <p:par>
                    <p:cTn id="69" fill="hold">
                      <p:stCondLst>
                        <p:cond delay="0"/>
                      </p:stCondLst>
                      <p:childTnLst>
                        <p:par>
                          <p:cTn id="70" fill="hold">
                            <p:stCondLst>
                              <p:cond delay="0"/>
                            </p:stCondLst>
                            <p:childTnLst>
                              <p:par>
                                <p:cTn id="71" presetID="9" presetClass="emph" presetSubtype="0" grpId="0" nodeType="clickEffect">
                                  <p:stCondLst>
                                    <p:cond delay="0"/>
                                  </p:stCondLst>
                                  <p:childTnLst>
                                    <p:set>
                                      <p:cBhvr rctx="PPT">
                                        <p:cTn id="72" dur="indefinite"/>
                                        <p:tgtEl>
                                          <p:spTgt spid="3131"/>
                                        </p:tgtEl>
                                        <p:attrNameLst>
                                          <p:attrName>style.opacity</p:attrName>
                                        </p:attrNameLst>
                                      </p:cBhvr>
                                      <p:to>
                                        <p:strVal val="0"/>
                                      </p:to>
                                    </p:set>
                                    <p:animEffect filter="image" prLst="opacity: 0">
                                      <p:cBhvr rctx="IE">
                                        <p:cTn id="73" dur="indefinite"/>
                                        <p:tgtEl>
                                          <p:spTgt spid="3131"/>
                                        </p:tgtEl>
                                      </p:cBhvr>
                                    </p:animEffect>
                                  </p:childTnLst>
                                </p:cTn>
                              </p:par>
                            </p:childTnLst>
                          </p:cTn>
                        </p:par>
                      </p:childTnLst>
                    </p:cTn>
                  </p:par>
                </p:childTnLst>
              </p:cTn>
              <p:nextCondLst>
                <p:cond evt="onClick" delay="0">
                  <p:tgtEl>
                    <p:spTgt spid="3131"/>
                  </p:tgtEl>
                </p:cond>
              </p:nextCondLst>
            </p:seq>
            <p:seq concurrent="1" nextAc="seek">
              <p:cTn id="74" restart="whenNotActive" fill="hold" evtFilter="cancelBubble" nodeType="interactiveSeq">
                <p:stCondLst>
                  <p:cond evt="onClick" delay="0">
                    <p:tgtEl>
                      <p:spTgt spid="3132"/>
                    </p:tgtEl>
                  </p:cond>
                </p:stCondLst>
                <p:endSync evt="end" delay="0">
                  <p:rtn val="all"/>
                </p:endSync>
                <p:childTnLst>
                  <p:par>
                    <p:cTn id="75" fill="hold">
                      <p:stCondLst>
                        <p:cond delay="0"/>
                      </p:stCondLst>
                      <p:childTnLst>
                        <p:par>
                          <p:cTn id="76" fill="hold">
                            <p:stCondLst>
                              <p:cond delay="0"/>
                            </p:stCondLst>
                            <p:childTnLst>
                              <p:par>
                                <p:cTn id="77" presetID="9" presetClass="emph" presetSubtype="0" grpId="0" nodeType="clickEffect">
                                  <p:stCondLst>
                                    <p:cond delay="0"/>
                                  </p:stCondLst>
                                  <p:childTnLst>
                                    <p:set>
                                      <p:cBhvr rctx="PPT">
                                        <p:cTn id="78" dur="indefinite"/>
                                        <p:tgtEl>
                                          <p:spTgt spid="3132"/>
                                        </p:tgtEl>
                                        <p:attrNameLst>
                                          <p:attrName>style.opacity</p:attrName>
                                        </p:attrNameLst>
                                      </p:cBhvr>
                                      <p:to>
                                        <p:strVal val="0"/>
                                      </p:to>
                                    </p:set>
                                    <p:animEffect filter="image" prLst="opacity: 0">
                                      <p:cBhvr rctx="IE">
                                        <p:cTn id="79" dur="indefinite"/>
                                        <p:tgtEl>
                                          <p:spTgt spid="3132"/>
                                        </p:tgtEl>
                                      </p:cBhvr>
                                    </p:animEffect>
                                  </p:childTnLst>
                                </p:cTn>
                              </p:par>
                            </p:childTnLst>
                          </p:cTn>
                        </p:par>
                      </p:childTnLst>
                    </p:cTn>
                  </p:par>
                </p:childTnLst>
              </p:cTn>
              <p:nextCondLst>
                <p:cond evt="onClick" delay="0">
                  <p:tgtEl>
                    <p:spTgt spid="3132"/>
                  </p:tgtEl>
                </p:cond>
              </p:nextCondLst>
            </p:seq>
            <p:seq concurrent="1" nextAc="seek">
              <p:cTn id="80" restart="whenNotActive" fill="hold" evtFilter="cancelBubble" nodeType="interactiveSeq">
                <p:stCondLst>
                  <p:cond evt="onClick" delay="0">
                    <p:tgtEl>
                      <p:spTgt spid="3133"/>
                    </p:tgtEl>
                  </p:cond>
                </p:stCondLst>
                <p:endSync evt="end" delay="0">
                  <p:rtn val="all"/>
                </p:endSync>
                <p:childTnLst>
                  <p:par>
                    <p:cTn id="81" fill="hold">
                      <p:stCondLst>
                        <p:cond delay="0"/>
                      </p:stCondLst>
                      <p:childTnLst>
                        <p:par>
                          <p:cTn id="82" fill="hold">
                            <p:stCondLst>
                              <p:cond delay="0"/>
                            </p:stCondLst>
                            <p:childTnLst>
                              <p:par>
                                <p:cTn id="83" presetID="9" presetClass="emph" presetSubtype="0" grpId="0" nodeType="clickEffect">
                                  <p:stCondLst>
                                    <p:cond delay="0"/>
                                  </p:stCondLst>
                                  <p:childTnLst>
                                    <p:set>
                                      <p:cBhvr rctx="PPT">
                                        <p:cTn id="84" dur="indefinite"/>
                                        <p:tgtEl>
                                          <p:spTgt spid="3133"/>
                                        </p:tgtEl>
                                        <p:attrNameLst>
                                          <p:attrName>style.opacity</p:attrName>
                                        </p:attrNameLst>
                                      </p:cBhvr>
                                      <p:to>
                                        <p:strVal val="0"/>
                                      </p:to>
                                    </p:set>
                                    <p:animEffect filter="image" prLst="opacity: 0">
                                      <p:cBhvr rctx="IE">
                                        <p:cTn id="85" dur="indefinite"/>
                                        <p:tgtEl>
                                          <p:spTgt spid="3133"/>
                                        </p:tgtEl>
                                      </p:cBhvr>
                                    </p:animEffect>
                                  </p:childTnLst>
                                </p:cTn>
                              </p:par>
                            </p:childTnLst>
                          </p:cTn>
                        </p:par>
                      </p:childTnLst>
                    </p:cTn>
                  </p:par>
                </p:childTnLst>
              </p:cTn>
              <p:nextCondLst>
                <p:cond evt="onClick" delay="0">
                  <p:tgtEl>
                    <p:spTgt spid="3133"/>
                  </p:tgtEl>
                </p:cond>
              </p:nextCondLst>
            </p:seq>
            <p:seq concurrent="1" nextAc="seek">
              <p:cTn id="86" restart="whenNotActive" fill="hold" evtFilter="cancelBubble" nodeType="interactiveSeq">
                <p:stCondLst>
                  <p:cond evt="onClick" delay="0">
                    <p:tgtEl>
                      <p:spTgt spid="3134"/>
                    </p:tgtEl>
                  </p:cond>
                </p:stCondLst>
                <p:endSync evt="end" delay="0">
                  <p:rtn val="all"/>
                </p:endSync>
                <p:childTnLst>
                  <p:par>
                    <p:cTn id="87" fill="hold">
                      <p:stCondLst>
                        <p:cond delay="0"/>
                      </p:stCondLst>
                      <p:childTnLst>
                        <p:par>
                          <p:cTn id="88" fill="hold">
                            <p:stCondLst>
                              <p:cond delay="0"/>
                            </p:stCondLst>
                            <p:childTnLst>
                              <p:par>
                                <p:cTn id="89" presetID="9" presetClass="emph" presetSubtype="0" grpId="0" nodeType="clickEffect">
                                  <p:stCondLst>
                                    <p:cond delay="0"/>
                                  </p:stCondLst>
                                  <p:childTnLst>
                                    <p:set>
                                      <p:cBhvr rctx="PPT">
                                        <p:cTn id="90" dur="indefinite"/>
                                        <p:tgtEl>
                                          <p:spTgt spid="3134"/>
                                        </p:tgtEl>
                                        <p:attrNameLst>
                                          <p:attrName>style.opacity</p:attrName>
                                        </p:attrNameLst>
                                      </p:cBhvr>
                                      <p:to>
                                        <p:strVal val="0"/>
                                      </p:to>
                                    </p:set>
                                    <p:animEffect filter="image" prLst="opacity: 0">
                                      <p:cBhvr rctx="IE">
                                        <p:cTn id="91" dur="indefinite"/>
                                        <p:tgtEl>
                                          <p:spTgt spid="3134"/>
                                        </p:tgtEl>
                                      </p:cBhvr>
                                    </p:animEffect>
                                  </p:childTnLst>
                                </p:cTn>
                              </p:par>
                            </p:childTnLst>
                          </p:cTn>
                        </p:par>
                      </p:childTnLst>
                    </p:cTn>
                  </p:par>
                </p:childTnLst>
              </p:cTn>
              <p:nextCondLst>
                <p:cond evt="onClick" delay="0">
                  <p:tgtEl>
                    <p:spTgt spid="3134"/>
                  </p:tgtEl>
                </p:cond>
              </p:nextCondLst>
            </p:seq>
            <p:seq concurrent="1" nextAc="seek">
              <p:cTn id="92" restart="whenNotActive" fill="hold" evtFilter="cancelBubble" nodeType="interactiveSeq">
                <p:stCondLst>
                  <p:cond evt="onClick" delay="0">
                    <p:tgtEl>
                      <p:spTgt spid="3135"/>
                    </p:tgtEl>
                  </p:cond>
                </p:stCondLst>
                <p:endSync evt="end" delay="0">
                  <p:rtn val="all"/>
                </p:endSync>
                <p:childTnLst>
                  <p:par>
                    <p:cTn id="93" fill="hold">
                      <p:stCondLst>
                        <p:cond delay="0"/>
                      </p:stCondLst>
                      <p:childTnLst>
                        <p:par>
                          <p:cTn id="94" fill="hold">
                            <p:stCondLst>
                              <p:cond delay="0"/>
                            </p:stCondLst>
                            <p:childTnLst>
                              <p:par>
                                <p:cTn id="95" presetID="9" presetClass="emph" presetSubtype="0" grpId="0" nodeType="clickEffect">
                                  <p:stCondLst>
                                    <p:cond delay="0"/>
                                  </p:stCondLst>
                                  <p:childTnLst>
                                    <p:set>
                                      <p:cBhvr rctx="PPT">
                                        <p:cTn id="96" dur="indefinite"/>
                                        <p:tgtEl>
                                          <p:spTgt spid="3135"/>
                                        </p:tgtEl>
                                        <p:attrNameLst>
                                          <p:attrName>style.opacity</p:attrName>
                                        </p:attrNameLst>
                                      </p:cBhvr>
                                      <p:to>
                                        <p:strVal val="0"/>
                                      </p:to>
                                    </p:set>
                                    <p:animEffect filter="image" prLst="opacity: 0">
                                      <p:cBhvr rctx="IE">
                                        <p:cTn id="97" dur="indefinite"/>
                                        <p:tgtEl>
                                          <p:spTgt spid="3135"/>
                                        </p:tgtEl>
                                      </p:cBhvr>
                                    </p:animEffect>
                                  </p:childTnLst>
                                </p:cTn>
                              </p:par>
                            </p:childTnLst>
                          </p:cTn>
                        </p:par>
                      </p:childTnLst>
                    </p:cTn>
                  </p:par>
                </p:childTnLst>
              </p:cTn>
              <p:nextCondLst>
                <p:cond evt="onClick" delay="0">
                  <p:tgtEl>
                    <p:spTgt spid="3135"/>
                  </p:tgtEl>
                </p:cond>
              </p:nextCondLst>
            </p:seq>
            <p:seq concurrent="1" nextAc="seek">
              <p:cTn id="98" restart="whenNotActive" fill="hold" evtFilter="cancelBubble" nodeType="interactiveSeq">
                <p:stCondLst>
                  <p:cond evt="onClick" delay="0">
                    <p:tgtEl>
                      <p:spTgt spid="3136"/>
                    </p:tgtEl>
                  </p:cond>
                </p:stCondLst>
                <p:endSync evt="end" delay="0">
                  <p:rtn val="all"/>
                </p:endSync>
                <p:childTnLst>
                  <p:par>
                    <p:cTn id="99" fill="hold">
                      <p:stCondLst>
                        <p:cond delay="0"/>
                      </p:stCondLst>
                      <p:childTnLst>
                        <p:par>
                          <p:cTn id="100" fill="hold">
                            <p:stCondLst>
                              <p:cond delay="0"/>
                            </p:stCondLst>
                            <p:childTnLst>
                              <p:par>
                                <p:cTn id="101" presetID="9" presetClass="emph" presetSubtype="0" grpId="0" nodeType="clickEffect">
                                  <p:stCondLst>
                                    <p:cond delay="0"/>
                                  </p:stCondLst>
                                  <p:childTnLst>
                                    <p:set>
                                      <p:cBhvr rctx="PPT">
                                        <p:cTn id="102" dur="indefinite"/>
                                        <p:tgtEl>
                                          <p:spTgt spid="3136"/>
                                        </p:tgtEl>
                                        <p:attrNameLst>
                                          <p:attrName>style.opacity</p:attrName>
                                        </p:attrNameLst>
                                      </p:cBhvr>
                                      <p:to>
                                        <p:strVal val="0"/>
                                      </p:to>
                                    </p:set>
                                    <p:animEffect filter="image" prLst="opacity: 0">
                                      <p:cBhvr rctx="IE">
                                        <p:cTn id="103" dur="indefinite"/>
                                        <p:tgtEl>
                                          <p:spTgt spid="3136"/>
                                        </p:tgtEl>
                                      </p:cBhvr>
                                    </p:animEffect>
                                  </p:childTnLst>
                                </p:cTn>
                              </p:par>
                            </p:childTnLst>
                          </p:cTn>
                        </p:par>
                      </p:childTnLst>
                    </p:cTn>
                  </p:par>
                </p:childTnLst>
              </p:cTn>
              <p:nextCondLst>
                <p:cond evt="onClick" delay="0">
                  <p:tgtEl>
                    <p:spTgt spid="3136"/>
                  </p:tgtEl>
                </p:cond>
              </p:nextCondLst>
            </p:seq>
            <p:seq concurrent="1" nextAc="seek">
              <p:cTn id="104" restart="whenNotActive" fill="hold" evtFilter="cancelBubble" nodeType="interactiveSeq">
                <p:stCondLst>
                  <p:cond evt="onClick" delay="0">
                    <p:tgtEl>
                      <p:spTgt spid="3137"/>
                    </p:tgtEl>
                  </p:cond>
                </p:stCondLst>
                <p:endSync evt="end" delay="0">
                  <p:rtn val="all"/>
                </p:endSync>
                <p:childTnLst>
                  <p:par>
                    <p:cTn id="105" fill="hold">
                      <p:stCondLst>
                        <p:cond delay="0"/>
                      </p:stCondLst>
                      <p:childTnLst>
                        <p:par>
                          <p:cTn id="106" fill="hold">
                            <p:stCondLst>
                              <p:cond delay="0"/>
                            </p:stCondLst>
                            <p:childTnLst>
                              <p:par>
                                <p:cTn id="107" presetID="9" presetClass="emph" presetSubtype="0" grpId="0" nodeType="clickEffect">
                                  <p:stCondLst>
                                    <p:cond delay="0"/>
                                  </p:stCondLst>
                                  <p:childTnLst>
                                    <p:set>
                                      <p:cBhvr rctx="PPT">
                                        <p:cTn id="108" dur="indefinite"/>
                                        <p:tgtEl>
                                          <p:spTgt spid="3137"/>
                                        </p:tgtEl>
                                        <p:attrNameLst>
                                          <p:attrName>style.opacity</p:attrName>
                                        </p:attrNameLst>
                                      </p:cBhvr>
                                      <p:to>
                                        <p:strVal val="0"/>
                                      </p:to>
                                    </p:set>
                                    <p:animEffect filter="image" prLst="opacity: 0">
                                      <p:cBhvr rctx="IE">
                                        <p:cTn id="109" dur="indefinite"/>
                                        <p:tgtEl>
                                          <p:spTgt spid="3137"/>
                                        </p:tgtEl>
                                      </p:cBhvr>
                                    </p:animEffect>
                                  </p:childTnLst>
                                </p:cTn>
                              </p:par>
                            </p:childTnLst>
                          </p:cTn>
                        </p:par>
                      </p:childTnLst>
                    </p:cTn>
                  </p:par>
                </p:childTnLst>
              </p:cTn>
              <p:nextCondLst>
                <p:cond evt="onClick" delay="0">
                  <p:tgtEl>
                    <p:spTgt spid="3137"/>
                  </p:tgtEl>
                </p:cond>
              </p:nextCondLst>
            </p:seq>
            <p:seq concurrent="1" nextAc="seek">
              <p:cTn id="110" restart="whenNotActive" fill="hold" evtFilter="cancelBubble" nodeType="interactiveSeq">
                <p:stCondLst>
                  <p:cond evt="onClick" delay="0">
                    <p:tgtEl>
                      <p:spTgt spid="3138"/>
                    </p:tgtEl>
                  </p:cond>
                </p:stCondLst>
                <p:endSync evt="end" delay="0">
                  <p:rtn val="all"/>
                </p:endSync>
                <p:childTnLst>
                  <p:par>
                    <p:cTn id="111" fill="hold">
                      <p:stCondLst>
                        <p:cond delay="0"/>
                      </p:stCondLst>
                      <p:childTnLst>
                        <p:par>
                          <p:cTn id="112" fill="hold">
                            <p:stCondLst>
                              <p:cond delay="0"/>
                            </p:stCondLst>
                            <p:childTnLst>
                              <p:par>
                                <p:cTn id="113" presetID="9" presetClass="emph" presetSubtype="0" grpId="0" nodeType="clickEffect">
                                  <p:stCondLst>
                                    <p:cond delay="0"/>
                                  </p:stCondLst>
                                  <p:childTnLst>
                                    <p:set>
                                      <p:cBhvr rctx="PPT">
                                        <p:cTn id="114" dur="indefinite"/>
                                        <p:tgtEl>
                                          <p:spTgt spid="3138"/>
                                        </p:tgtEl>
                                        <p:attrNameLst>
                                          <p:attrName>style.opacity</p:attrName>
                                        </p:attrNameLst>
                                      </p:cBhvr>
                                      <p:to>
                                        <p:strVal val="0"/>
                                      </p:to>
                                    </p:set>
                                    <p:animEffect filter="image" prLst="opacity: 0">
                                      <p:cBhvr rctx="IE">
                                        <p:cTn id="115" dur="indefinite"/>
                                        <p:tgtEl>
                                          <p:spTgt spid="3138"/>
                                        </p:tgtEl>
                                      </p:cBhvr>
                                    </p:animEffect>
                                  </p:childTnLst>
                                </p:cTn>
                              </p:par>
                            </p:childTnLst>
                          </p:cTn>
                        </p:par>
                      </p:childTnLst>
                    </p:cTn>
                  </p:par>
                </p:childTnLst>
              </p:cTn>
              <p:nextCondLst>
                <p:cond evt="onClick" delay="0">
                  <p:tgtEl>
                    <p:spTgt spid="3138"/>
                  </p:tgtEl>
                </p:cond>
              </p:nextCondLst>
            </p:seq>
            <p:seq concurrent="1" nextAc="seek">
              <p:cTn id="116" restart="whenNotActive" fill="hold" evtFilter="cancelBubble" nodeType="interactiveSeq">
                <p:stCondLst>
                  <p:cond evt="onClick" delay="0">
                    <p:tgtEl>
                      <p:spTgt spid="3139"/>
                    </p:tgtEl>
                  </p:cond>
                </p:stCondLst>
                <p:endSync evt="end" delay="0">
                  <p:rtn val="all"/>
                </p:endSync>
                <p:childTnLst>
                  <p:par>
                    <p:cTn id="117" fill="hold">
                      <p:stCondLst>
                        <p:cond delay="0"/>
                      </p:stCondLst>
                      <p:childTnLst>
                        <p:par>
                          <p:cTn id="118" fill="hold">
                            <p:stCondLst>
                              <p:cond delay="0"/>
                            </p:stCondLst>
                            <p:childTnLst>
                              <p:par>
                                <p:cTn id="119" presetID="9" presetClass="emph" presetSubtype="0" grpId="0" nodeType="clickEffect">
                                  <p:stCondLst>
                                    <p:cond delay="0"/>
                                  </p:stCondLst>
                                  <p:childTnLst>
                                    <p:set>
                                      <p:cBhvr rctx="PPT">
                                        <p:cTn id="120" dur="indefinite"/>
                                        <p:tgtEl>
                                          <p:spTgt spid="3139"/>
                                        </p:tgtEl>
                                        <p:attrNameLst>
                                          <p:attrName>style.opacity</p:attrName>
                                        </p:attrNameLst>
                                      </p:cBhvr>
                                      <p:to>
                                        <p:strVal val="0"/>
                                      </p:to>
                                    </p:set>
                                    <p:animEffect filter="image" prLst="opacity: 0">
                                      <p:cBhvr rctx="IE">
                                        <p:cTn id="121" dur="indefinite"/>
                                        <p:tgtEl>
                                          <p:spTgt spid="3139"/>
                                        </p:tgtEl>
                                      </p:cBhvr>
                                    </p:animEffect>
                                  </p:childTnLst>
                                </p:cTn>
                              </p:par>
                            </p:childTnLst>
                          </p:cTn>
                        </p:par>
                      </p:childTnLst>
                    </p:cTn>
                  </p:par>
                </p:childTnLst>
              </p:cTn>
              <p:nextCondLst>
                <p:cond evt="onClick" delay="0">
                  <p:tgtEl>
                    <p:spTgt spid="3139"/>
                  </p:tgtEl>
                </p:cond>
              </p:nextCondLst>
            </p:seq>
            <p:seq concurrent="1" nextAc="seek">
              <p:cTn id="122" restart="whenNotActive" fill="hold" evtFilter="cancelBubble" nodeType="interactiveSeq">
                <p:stCondLst>
                  <p:cond evt="onClick" delay="0">
                    <p:tgtEl>
                      <p:spTgt spid="3140"/>
                    </p:tgtEl>
                  </p:cond>
                </p:stCondLst>
                <p:endSync evt="end" delay="0">
                  <p:rtn val="all"/>
                </p:endSync>
                <p:childTnLst>
                  <p:par>
                    <p:cTn id="123" fill="hold">
                      <p:stCondLst>
                        <p:cond delay="0"/>
                      </p:stCondLst>
                      <p:childTnLst>
                        <p:par>
                          <p:cTn id="124" fill="hold">
                            <p:stCondLst>
                              <p:cond delay="0"/>
                            </p:stCondLst>
                            <p:childTnLst>
                              <p:par>
                                <p:cTn id="125" presetID="9" presetClass="emph" presetSubtype="0" grpId="0" nodeType="clickEffect">
                                  <p:stCondLst>
                                    <p:cond delay="0"/>
                                  </p:stCondLst>
                                  <p:childTnLst>
                                    <p:set>
                                      <p:cBhvr rctx="PPT">
                                        <p:cTn id="126" dur="indefinite"/>
                                        <p:tgtEl>
                                          <p:spTgt spid="3140"/>
                                        </p:tgtEl>
                                        <p:attrNameLst>
                                          <p:attrName>style.opacity</p:attrName>
                                        </p:attrNameLst>
                                      </p:cBhvr>
                                      <p:to>
                                        <p:strVal val="0"/>
                                      </p:to>
                                    </p:set>
                                    <p:animEffect filter="image" prLst="opacity: 0">
                                      <p:cBhvr rctx="IE">
                                        <p:cTn id="127" dur="indefinite"/>
                                        <p:tgtEl>
                                          <p:spTgt spid="3140"/>
                                        </p:tgtEl>
                                      </p:cBhvr>
                                    </p:animEffect>
                                  </p:childTnLst>
                                </p:cTn>
                              </p:par>
                            </p:childTnLst>
                          </p:cTn>
                        </p:par>
                      </p:childTnLst>
                    </p:cTn>
                  </p:par>
                </p:childTnLst>
              </p:cTn>
              <p:nextCondLst>
                <p:cond evt="onClick" delay="0">
                  <p:tgtEl>
                    <p:spTgt spid="3140"/>
                  </p:tgtEl>
                </p:cond>
              </p:nextCondLst>
            </p:seq>
            <p:seq concurrent="1" nextAc="seek">
              <p:cTn id="128" restart="whenNotActive" fill="hold" evtFilter="cancelBubble" nodeType="interactiveSeq">
                <p:stCondLst>
                  <p:cond evt="onClick" delay="0">
                    <p:tgtEl>
                      <p:spTgt spid="3142"/>
                    </p:tgtEl>
                  </p:cond>
                </p:stCondLst>
                <p:endSync evt="end" delay="0">
                  <p:rtn val="all"/>
                </p:endSync>
                <p:childTnLst>
                  <p:par>
                    <p:cTn id="129" fill="hold">
                      <p:stCondLst>
                        <p:cond delay="0"/>
                      </p:stCondLst>
                      <p:childTnLst>
                        <p:par>
                          <p:cTn id="130" fill="hold">
                            <p:stCondLst>
                              <p:cond delay="0"/>
                            </p:stCondLst>
                            <p:childTnLst>
                              <p:par>
                                <p:cTn id="131" presetID="9" presetClass="emph" presetSubtype="0" grpId="0" nodeType="clickEffect">
                                  <p:stCondLst>
                                    <p:cond delay="0"/>
                                  </p:stCondLst>
                                  <p:childTnLst>
                                    <p:set>
                                      <p:cBhvr rctx="PPT">
                                        <p:cTn id="132" dur="indefinite"/>
                                        <p:tgtEl>
                                          <p:spTgt spid="3142"/>
                                        </p:tgtEl>
                                        <p:attrNameLst>
                                          <p:attrName>style.opacity</p:attrName>
                                        </p:attrNameLst>
                                      </p:cBhvr>
                                      <p:to>
                                        <p:strVal val="0"/>
                                      </p:to>
                                    </p:set>
                                    <p:animEffect filter="image" prLst="opacity: 0">
                                      <p:cBhvr rctx="IE">
                                        <p:cTn id="133" dur="indefinite"/>
                                        <p:tgtEl>
                                          <p:spTgt spid="3142"/>
                                        </p:tgtEl>
                                      </p:cBhvr>
                                    </p:animEffect>
                                  </p:childTnLst>
                                </p:cTn>
                              </p:par>
                            </p:childTnLst>
                          </p:cTn>
                        </p:par>
                      </p:childTnLst>
                    </p:cTn>
                  </p:par>
                </p:childTnLst>
              </p:cTn>
              <p:nextCondLst>
                <p:cond evt="onClick" delay="0">
                  <p:tgtEl>
                    <p:spTgt spid="3142"/>
                  </p:tgtEl>
                </p:cond>
              </p:nextCondLst>
            </p:seq>
            <p:seq concurrent="1" nextAc="seek">
              <p:cTn id="134" restart="whenNotActive" fill="hold" evtFilter="cancelBubble" nodeType="interactiveSeq">
                <p:stCondLst>
                  <p:cond evt="onClick" delay="0">
                    <p:tgtEl>
                      <p:spTgt spid="3143"/>
                    </p:tgtEl>
                  </p:cond>
                </p:stCondLst>
                <p:endSync evt="end" delay="0">
                  <p:rtn val="all"/>
                </p:endSync>
                <p:childTnLst>
                  <p:par>
                    <p:cTn id="135" fill="hold">
                      <p:stCondLst>
                        <p:cond delay="0"/>
                      </p:stCondLst>
                      <p:childTnLst>
                        <p:par>
                          <p:cTn id="136" fill="hold">
                            <p:stCondLst>
                              <p:cond delay="0"/>
                            </p:stCondLst>
                            <p:childTnLst>
                              <p:par>
                                <p:cTn id="137" presetID="9" presetClass="emph" presetSubtype="0" grpId="0" nodeType="clickEffect">
                                  <p:stCondLst>
                                    <p:cond delay="0"/>
                                  </p:stCondLst>
                                  <p:childTnLst>
                                    <p:set>
                                      <p:cBhvr rctx="PPT">
                                        <p:cTn id="138" dur="indefinite"/>
                                        <p:tgtEl>
                                          <p:spTgt spid="3143"/>
                                        </p:tgtEl>
                                        <p:attrNameLst>
                                          <p:attrName>style.opacity</p:attrName>
                                        </p:attrNameLst>
                                      </p:cBhvr>
                                      <p:to>
                                        <p:strVal val="0"/>
                                      </p:to>
                                    </p:set>
                                    <p:animEffect filter="image" prLst="opacity: 0">
                                      <p:cBhvr rctx="IE">
                                        <p:cTn id="139" dur="indefinite"/>
                                        <p:tgtEl>
                                          <p:spTgt spid="3143"/>
                                        </p:tgtEl>
                                      </p:cBhvr>
                                    </p:animEffect>
                                  </p:childTnLst>
                                </p:cTn>
                              </p:par>
                            </p:childTnLst>
                          </p:cTn>
                        </p:par>
                      </p:childTnLst>
                    </p:cTn>
                  </p:par>
                </p:childTnLst>
              </p:cTn>
              <p:nextCondLst>
                <p:cond evt="onClick" delay="0">
                  <p:tgtEl>
                    <p:spTgt spid="3143"/>
                  </p:tgtEl>
                </p:cond>
              </p:nextCondLst>
            </p:seq>
            <p:seq concurrent="1" nextAc="seek">
              <p:cTn id="140" restart="whenNotActive" fill="hold" evtFilter="cancelBubble" nodeType="interactiveSeq">
                <p:stCondLst>
                  <p:cond evt="onClick" delay="0">
                    <p:tgtEl>
                      <p:spTgt spid="3144"/>
                    </p:tgtEl>
                  </p:cond>
                </p:stCondLst>
                <p:endSync evt="end" delay="0">
                  <p:rtn val="all"/>
                </p:endSync>
                <p:childTnLst>
                  <p:par>
                    <p:cTn id="141" fill="hold">
                      <p:stCondLst>
                        <p:cond delay="0"/>
                      </p:stCondLst>
                      <p:childTnLst>
                        <p:par>
                          <p:cTn id="142" fill="hold">
                            <p:stCondLst>
                              <p:cond delay="0"/>
                            </p:stCondLst>
                            <p:childTnLst>
                              <p:par>
                                <p:cTn id="143" presetID="9" presetClass="emph" presetSubtype="0" grpId="0" nodeType="clickEffect">
                                  <p:stCondLst>
                                    <p:cond delay="0"/>
                                  </p:stCondLst>
                                  <p:childTnLst>
                                    <p:set>
                                      <p:cBhvr rctx="PPT">
                                        <p:cTn id="144" dur="indefinite"/>
                                        <p:tgtEl>
                                          <p:spTgt spid="3144"/>
                                        </p:tgtEl>
                                        <p:attrNameLst>
                                          <p:attrName>style.opacity</p:attrName>
                                        </p:attrNameLst>
                                      </p:cBhvr>
                                      <p:to>
                                        <p:strVal val="0"/>
                                      </p:to>
                                    </p:set>
                                    <p:animEffect filter="image" prLst="opacity: 0">
                                      <p:cBhvr rctx="IE">
                                        <p:cTn id="145" dur="indefinite"/>
                                        <p:tgtEl>
                                          <p:spTgt spid="3144"/>
                                        </p:tgtEl>
                                      </p:cBhvr>
                                    </p:animEffect>
                                  </p:childTnLst>
                                </p:cTn>
                              </p:par>
                            </p:childTnLst>
                          </p:cTn>
                        </p:par>
                      </p:childTnLst>
                    </p:cTn>
                  </p:par>
                </p:childTnLst>
              </p:cTn>
              <p:nextCondLst>
                <p:cond evt="onClick" delay="0">
                  <p:tgtEl>
                    <p:spTgt spid="3144"/>
                  </p:tgtEl>
                </p:cond>
              </p:nextCondLst>
            </p:seq>
            <p:seq concurrent="1" nextAc="seek">
              <p:cTn id="146" restart="whenNotActive" fill="hold" evtFilter="cancelBubble" nodeType="interactiveSeq">
                <p:stCondLst>
                  <p:cond evt="onClick" delay="0">
                    <p:tgtEl>
                      <p:spTgt spid="3145"/>
                    </p:tgtEl>
                  </p:cond>
                </p:stCondLst>
                <p:endSync evt="end" delay="0">
                  <p:rtn val="all"/>
                </p:endSync>
                <p:childTnLst>
                  <p:par>
                    <p:cTn id="147" fill="hold">
                      <p:stCondLst>
                        <p:cond delay="0"/>
                      </p:stCondLst>
                      <p:childTnLst>
                        <p:par>
                          <p:cTn id="148" fill="hold">
                            <p:stCondLst>
                              <p:cond delay="0"/>
                            </p:stCondLst>
                            <p:childTnLst>
                              <p:par>
                                <p:cTn id="149" presetID="9" presetClass="emph" presetSubtype="0" grpId="0" nodeType="clickEffect">
                                  <p:stCondLst>
                                    <p:cond delay="0"/>
                                  </p:stCondLst>
                                  <p:childTnLst>
                                    <p:set>
                                      <p:cBhvr rctx="PPT">
                                        <p:cTn id="150" dur="indefinite"/>
                                        <p:tgtEl>
                                          <p:spTgt spid="3145"/>
                                        </p:tgtEl>
                                        <p:attrNameLst>
                                          <p:attrName>style.opacity</p:attrName>
                                        </p:attrNameLst>
                                      </p:cBhvr>
                                      <p:to>
                                        <p:strVal val="0"/>
                                      </p:to>
                                    </p:set>
                                    <p:animEffect filter="image" prLst="opacity: 0">
                                      <p:cBhvr rctx="IE">
                                        <p:cTn id="151" dur="indefinite"/>
                                        <p:tgtEl>
                                          <p:spTgt spid="3145"/>
                                        </p:tgtEl>
                                      </p:cBhvr>
                                    </p:animEffect>
                                  </p:childTnLst>
                                </p:cTn>
                              </p:par>
                            </p:childTnLst>
                          </p:cTn>
                        </p:par>
                      </p:childTnLst>
                    </p:cTn>
                  </p:par>
                </p:childTnLst>
              </p:cTn>
              <p:nextCondLst>
                <p:cond evt="onClick" delay="0">
                  <p:tgtEl>
                    <p:spTgt spid="3145"/>
                  </p:tgtEl>
                </p:cond>
              </p:nextCondLst>
            </p:seq>
          </p:childTnLst>
        </p:cTn>
      </p:par>
    </p:tnLst>
    <p:bldLst>
      <p:bldP spid="3119" grpId="0" animBg="1"/>
      <p:bldP spid="3121" grpId="0" animBg="1"/>
      <p:bldP spid="3122" grpId="0" animBg="1"/>
      <p:bldP spid="3123" grpId="0" animBg="1"/>
      <p:bldP spid="3124" grpId="0" animBg="1"/>
      <p:bldP spid="3125" grpId="0" animBg="1"/>
      <p:bldP spid="3126" grpId="0" animBg="1"/>
      <p:bldP spid="3127" grpId="0" animBg="1"/>
      <p:bldP spid="3128" grpId="0" animBg="1"/>
      <p:bldP spid="3129" grpId="0" animBg="1"/>
      <p:bldP spid="3130" grpId="0" animBg="1"/>
      <p:bldP spid="3131" grpId="0" animBg="1"/>
      <p:bldP spid="3132" grpId="0" animBg="1"/>
      <p:bldP spid="3133" grpId="0" animBg="1"/>
      <p:bldP spid="3134" grpId="0" animBg="1"/>
      <p:bldP spid="3135" grpId="0" animBg="1"/>
      <p:bldP spid="3136" grpId="0" animBg="1"/>
      <p:bldP spid="3137" grpId="0" animBg="1"/>
      <p:bldP spid="3138" grpId="0" animBg="1"/>
      <p:bldP spid="3139" grpId="0" animBg="1"/>
      <p:bldP spid="3140" grpId="0" animBg="1"/>
      <p:bldP spid="3142" grpId="0" animBg="1"/>
      <p:bldP spid="3143" grpId="0" animBg="1"/>
      <p:bldP spid="3144" grpId="0" animBg="1"/>
      <p:bldP spid="31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
          <p:cNvSpPr txBox="1">
            <a:spLocks noChangeArrowheads="1"/>
          </p:cNvSpPr>
          <p:nvPr/>
        </p:nvSpPr>
        <p:spPr bwMode="auto">
          <a:xfrm>
            <a:off x="323850" y="3429000"/>
            <a:ext cx="8496300" cy="825500"/>
          </a:xfrm>
          <a:prstGeom prst="rect">
            <a:avLst/>
          </a:prstGeom>
          <a:noFill/>
          <a:ln w="9525">
            <a:noFill/>
            <a:miter lim="800000"/>
            <a:headEnd/>
            <a:tailEnd/>
          </a:ln>
        </p:spPr>
        <p:txBody>
          <a:bodyPr>
            <a:spAutoFit/>
          </a:bodyPr>
          <a:lstStyle/>
          <a:p>
            <a:pPr>
              <a:spcBef>
                <a:spcPct val="20000"/>
              </a:spcBef>
            </a:pPr>
            <a:r>
              <a:rPr lang="ru-RU" sz="1600" b="1">
                <a:latin typeface="Georgia" pitchFamily="18" charset="0"/>
              </a:rPr>
              <a:t>Пантелеймон Олександрович Куліш народився </a:t>
            </a:r>
            <a:r>
              <a:rPr lang="uk-UA" sz="1600" b="1"/>
              <a:t>7 серпня 1819 року в містечку Вороніж колишнього Глухівського повіту Чернігівської губернії (тепер — Шосткинський район Сумської області). </a:t>
            </a:r>
            <a:endParaRPr lang="ru-RU" sz="1600" b="1"/>
          </a:p>
        </p:txBody>
      </p:sp>
      <p:sp>
        <p:nvSpPr>
          <p:cNvPr id="18434"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Де і коли народився Пантелеймон Куліш?</a:t>
            </a:r>
          </a:p>
        </p:txBody>
      </p:sp>
      <p:sp>
        <p:nvSpPr>
          <p:cNvPr id="10" name="TextBox 9"/>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10</a:t>
            </a:r>
            <a:endPar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18437" name="Рисунок 16" descr="дом-6.png">
            <a:hlinkClick r:id="rId3" action="ppaction://hlinksldjump"/>
          </p:cNvPr>
          <p:cNvPicPr>
            <a:picLocks noChangeAspect="1"/>
          </p:cNvPicPr>
          <p:nvPr/>
        </p:nvPicPr>
        <p:blipFill>
          <a:blip r:embed="rId4"/>
          <a:srcRect/>
          <a:stretch>
            <a:fillRect/>
          </a:stretch>
        </p:blipFill>
        <p:spPr bwMode="auto">
          <a:xfrm>
            <a:off x="8172450" y="5949950"/>
            <a:ext cx="771525" cy="669925"/>
          </a:xfrm>
          <a:prstGeom prst="rect">
            <a:avLst/>
          </a:prstGeom>
          <a:noFill/>
          <a:ln w="9525">
            <a:noFill/>
            <a:miter lim="800000"/>
            <a:headEnd/>
            <a:tailEnd/>
          </a:ln>
        </p:spPr>
      </p:pic>
      <p:pic>
        <p:nvPicPr>
          <p:cNvPr id="25" name="Рисунок 24" descr="Рисунок30.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18440" name="Rectangle 8"/>
          <p:cNvSpPr>
            <a:spLocks noChangeArrowheads="1"/>
          </p:cNvSpPr>
          <p:nvPr/>
        </p:nvSpPr>
        <p:spPr bwMode="auto">
          <a:xfrm>
            <a:off x="1403350" y="260350"/>
            <a:ext cx="6335713"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Життя і творчість П.Куліша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
          <p:cNvSpPr txBox="1">
            <a:spLocks noChangeArrowheads="1"/>
          </p:cNvSpPr>
          <p:nvPr/>
        </p:nvSpPr>
        <p:spPr bwMode="auto">
          <a:xfrm>
            <a:off x="323850" y="3429000"/>
            <a:ext cx="8496300" cy="1068388"/>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  Український </a:t>
            </a:r>
            <a:r>
              <a:rPr lang="uk-UA">
                <a:hlinkClick r:id="rId3" tooltip="Письменник"/>
              </a:rPr>
              <a:t>письменник</a:t>
            </a:r>
            <a:r>
              <a:rPr lang="uk-UA"/>
              <a:t>, </a:t>
            </a:r>
            <a:r>
              <a:rPr lang="uk-UA">
                <a:hlinkClick r:id="rId4" tooltip="Фольклорист"/>
              </a:rPr>
              <a:t>фольклорист</a:t>
            </a:r>
            <a:r>
              <a:rPr lang="uk-UA"/>
              <a:t>, </a:t>
            </a:r>
            <a:r>
              <a:rPr lang="uk-UA">
                <a:hlinkClick r:id="rId5" tooltip="Етнограф"/>
              </a:rPr>
              <a:t>етнограф</a:t>
            </a:r>
            <a:r>
              <a:rPr lang="uk-UA"/>
              <a:t>, </a:t>
            </a:r>
            <a:r>
              <a:rPr lang="uk-UA">
                <a:hlinkClick r:id="rId6" tooltip="Мовознавство"/>
              </a:rPr>
              <a:t>мовознавець</a:t>
            </a:r>
            <a:r>
              <a:rPr lang="uk-UA"/>
              <a:t>, </a:t>
            </a:r>
            <a:r>
              <a:rPr lang="uk-UA">
                <a:hlinkClick r:id="rId7" tooltip="Перекладач"/>
              </a:rPr>
              <a:t>перекладач</a:t>
            </a:r>
            <a:r>
              <a:rPr lang="uk-UA"/>
              <a:t>, </a:t>
            </a:r>
            <a:r>
              <a:rPr lang="uk-UA">
                <a:hlinkClick r:id="rId8" tooltip="Критик"/>
              </a:rPr>
              <a:t>критик</a:t>
            </a:r>
            <a:r>
              <a:rPr lang="uk-UA"/>
              <a:t>, </a:t>
            </a:r>
            <a:r>
              <a:rPr lang="uk-UA">
                <a:hlinkClick r:id="rId9" tooltip="Редактор"/>
              </a:rPr>
              <a:t>редактор</a:t>
            </a:r>
            <a:r>
              <a:rPr lang="uk-UA"/>
              <a:t>, видавець. </a:t>
            </a:r>
            <a:endParaRPr lang="ru-RU"/>
          </a:p>
        </p:txBody>
      </p:sp>
      <p:sp>
        <p:nvSpPr>
          <p:cNvPr id="20482"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Ким був П.Куліш?</a:t>
            </a:r>
          </a:p>
        </p:txBody>
      </p:sp>
      <p:sp>
        <p:nvSpPr>
          <p:cNvPr id="10" name="TextBox 9"/>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20</a:t>
            </a:r>
            <a:endPar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0485" name="Рисунок 16" descr="дом-6.png">
            <a:hlinkClick r:id="rId10" action="ppaction://hlinksldjump"/>
          </p:cNvPr>
          <p:cNvPicPr>
            <a:picLocks noChangeAspect="1"/>
          </p:cNvPicPr>
          <p:nvPr/>
        </p:nvPicPr>
        <p:blipFill>
          <a:blip r:embed="rId11"/>
          <a:srcRect/>
          <a:stretch>
            <a:fillRect/>
          </a:stretch>
        </p:blipFill>
        <p:spPr bwMode="auto">
          <a:xfrm>
            <a:off x="8193088" y="5949950"/>
            <a:ext cx="771525" cy="669925"/>
          </a:xfrm>
          <a:prstGeom prst="rect">
            <a:avLst/>
          </a:prstGeom>
          <a:noFill/>
          <a:ln w="9525">
            <a:noFill/>
            <a:miter lim="800000"/>
            <a:headEnd/>
            <a:tailEnd/>
          </a:ln>
        </p:spPr>
      </p:pic>
      <p:pic>
        <p:nvPicPr>
          <p:cNvPr id="25" name="Рисунок 24" descr="Рисунок30.png"/>
          <p:cNvPicPr>
            <a:picLocks noChangeAspect="1"/>
          </p:cNvPicPr>
          <p:nvPr/>
        </p:nvPicPr>
        <p:blipFill>
          <a:blip r:embed="rId12"/>
          <a:srcRect/>
          <a:stretch>
            <a:fillRect/>
          </a:stretch>
        </p:blipFill>
        <p:spPr bwMode="auto">
          <a:xfrm>
            <a:off x="3851275" y="4076700"/>
            <a:ext cx="1512888" cy="2338388"/>
          </a:xfrm>
          <a:prstGeom prst="rect">
            <a:avLst/>
          </a:prstGeom>
          <a:noFill/>
          <a:ln w="9525">
            <a:noFill/>
            <a:miter lim="800000"/>
            <a:headEnd/>
            <a:tailEnd/>
          </a:ln>
        </p:spPr>
      </p:pic>
      <p:sp>
        <p:nvSpPr>
          <p:cNvPr id="20488" name="Rectangle 8"/>
          <p:cNvSpPr>
            <a:spLocks noChangeArrowheads="1"/>
          </p:cNvSpPr>
          <p:nvPr/>
        </p:nvSpPr>
        <p:spPr bwMode="auto">
          <a:xfrm>
            <a:off x="2124075" y="476250"/>
            <a:ext cx="5761038"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Життя і творчість П.Куліша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
          <p:cNvSpPr txBox="1">
            <a:spLocks noChangeArrowheads="1"/>
          </p:cNvSpPr>
          <p:nvPr/>
        </p:nvSpPr>
        <p:spPr bwMode="auto">
          <a:xfrm>
            <a:off x="323850" y="3429000"/>
            <a:ext cx="8496300" cy="1465263"/>
          </a:xfrm>
          <a:prstGeom prst="rect">
            <a:avLst/>
          </a:prstGeom>
          <a:noFill/>
          <a:ln w="9525">
            <a:noFill/>
            <a:miter lim="800000"/>
            <a:headEnd/>
            <a:tailEnd/>
          </a:ln>
        </p:spPr>
        <p:txBody>
          <a:bodyPr>
            <a:spAutoFit/>
          </a:bodyPr>
          <a:lstStyle/>
          <a:p>
            <a:pPr>
              <a:spcBef>
                <a:spcPct val="20000"/>
              </a:spcBef>
            </a:pPr>
            <a:r>
              <a:rPr lang="ru-RU" i="1">
                <a:latin typeface="Georgia" pitchFamily="18" charset="0"/>
              </a:rPr>
              <a:t> </a:t>
            </a:r>
            <a:r>
              <a:rPr lang="uk-UA"/>
              <a:t>В кінці 1850-их років Куліш уклав першу фонетичну абетку для української мови, в якій не було церковнослов'янських літер </a:t>
            </a:r>
            <a:r>
              <a:rPr lang="uk-UA" b="1">
                <a:hlinkClick r:id="rId3" tooltip="Ѣ"/>
              </a:rPr>
              <a:t>ѣ</a:t>
            </a:r>
            <a:r>
              <a:rPr lang="uk-UA"/>
              <a:t> та </a:t>
            </a:r>
            <a:r>
              <a:rPr lang="uk-UA" b="1">
                <a:hlinkClick r:id="rId4" tooltip="Ы"/>
              </a:rPr>
              <a:t>ы</a:t>
            </a:r>
            <a:r>
              <a:rPr lang="uk-UA"/>
              <a:t>, з'явилася літера </a:t>
            </a:r>
            <a:r>
              <a:rPr lang="uk-UA" b="1">
                <a:hlinkClick r:id="rId5" tooltip="G (латиниця)"/>
              </a:rPr>
              <a:t>g</a:t>
            </a:r>
            <a:r>
              <a:rPr lang="uk-UA"/>
              <a:t> (на позначення </a:t>
            </a:r>
            <a:r>
              <a:rPr lang="uk-UA">
                <a:hlinkClick r:id="rId6" tooltip="Ґ"/>
              </a:rPr>
              <a:t>ґ</a:t>
            </a:r>
            <a:r>
              <a:rPr lang="uk-UA"/>
              <a:t>). Загалом саме правопис Куліша лежить в основі сучасної </a:t>
            </a:r>
            <a:r>
              <a:rPr lang="uk-UA">
                <a:hlinkClick r:id="rId7" tooltip="Українська абетка"/>
              </a:rPr>
              <a:t>української абетки</a:t>
            </a:r>
            <a:r>
              <a:rPr lang="uk-UA"/>
              <a:t>, хоча для цього первинна кулішівка пережила значну трансформацію. </a:t>
            </a:r>
            <a:endParaRPr lang="ru-RU"/>
          </a:p>
        </p:txBody>
      </p:sp>
      <p:sp>
        <p:nvSpPr>
          <p:cNvPr id="22530"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 Автором якого підручника став П.Куліш?</a:t>
            </a:r>
          </a:p>
        </p:txBody>
      </p:sp>
      <p:sp>
        <p:nvSpPr>
          <p:cNvPr id="10" name="TextBox 9"/>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30</a:t>
            </a:r>
            <a:endPar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533" name="Рисунок 16" descr="дом-6.png">
            <a:hlinkClick r:id="rId8" action="ppaction://hlinksldjump"/>
          </p:cNvPr>
          <p:cNvPicPr>
            <a:picLocks noChangeAspect="1"/>
          </p:cNvPicPr>
          <p:nvPr/>
        </p:nvPicPr>
        <p:blipFill>
          <a:blip r:embed="rId9"/>
          <a:srcRect/>
          <a:stretch>
            <a:fillRect/>
          </a:stretch>
        </p:blipFill>
        <p:spPr bwMode="auto">
          <a:xfrm>
            <a:off x="8193088" y="5949950"/>
            <a:ext cx="771525" cy="669925"/>
          </a:xfrm>
          <a:prstGeom prst="rect">
            <a:avLst/>
          </a:prstGeom>
          <a:noFill/>
          <a:ln w="9525">
            <a:noFill/>
            <a:miter lim="800000"/>
            <a:headEnd/>
            <a:tailEnd/>
          </a:ln>
        </p:spPr>
      </p:pic>
      <p:pic>
        <p:nvPicPr>
          <p:cNvPr id="25" name="Рисунок 24" descr="Рисунок30.png"/>
          <p:cNvPicPr>
            <a:picLocks noChangeAspect="1"/>
          </p:cNvPicPr>
          <p:nvPr/>
        </p:nvPicPr>
        <p:blipFill>
          <a:blip r:embed="rId10"/>
          <a:srcRect/>
          <a:stretch>
            <a:fillRect/>
          </a:stretch>
        </p:blipFill>
        <p:spPr bwMode="auto">
          <a:xfrm>
            <a:off x="3851275" y="4076700"/>
            <a:ext cx="1512888" cy="2338388"/>
          </a:xfrm>
          <a:prstGeom prst="rect">
            <a:avLst/>
          </a:prstGeom>
          <a:noFill/>
          <a:ln w="9525">
            <a:noFill/>
            <a:miter lim="800000"/>
            <a:headEnd/>
            <a:tailEnd/>
          </a:ln>
        </p:spPr>
      </p:pic>
      <p:sp>
        <p:nvSpPr>
          <p:cNvPr id="22538" name="Rectangle 10"/>
          <p:cNvSpPr>
            <a:spLocks noChangeArrowheads="1"/>
          </p:cNvSpPr>
          <p:nvPr/>
        </p:nvSpPr>
        <p:spPr bwMode="auto">
          <a:xfrm>
            <a:off x="1547813" y="476250"/>
            <a:ext cx="6119812"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Життя і творчість П.Куліша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
          <p:cNvSpPr txBox="1">
            <a:spLocks noChangeArrowheads="1"/>
          </p:cNvSpPr>
          <p:nvPr/>
        </p:nvSpPr>
        <p:spPr bwMode="auto">
          <a:xfrm>
            <a:off x="323850" y="3429000"/>
            <a:ext cx="8496300" cy="1343025"/>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Переклав </a:t>
            </a:r>
            <a:r>
              <a:rPr lang="uk-UA">
                <a:hlinkClick r:id="rId3" tooltip="Біблія"/>
              </a:rPr>
              <a:t>Біблію</a:t>
            </a:r>
            <a:r>
              <a:rPr lang="uk-UA"/>
              <a:t>, майже всього Шекспіра, Ґете, Дж. Байрона (зокрема, поеми «Чайльд-Гарольдова мандрівка», «Дон-Жуан»), балади А. Міцкевича «Русалка», «Химери», «Чумацькі діти» (опубліковано в журналі «Основа» 1861 р.) </a:t>
            </a:r>
            <a:endParaRPr lang="ru-RU"/>
          </a:p>
        </p:txBody>
      </p:sp>
      <p:sp>
        <p:nvSpPr>
          <p:cNvPr id="24578"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Які  твори  перекладав П.Куліш українською мовою?</a:t>
            </a:r>
          </a:p>
        </p:txBody>
      </p:sp>
      <p:sp>
        <p:nvSpPr>
          <p:cNvPr id="10" name="TextBox 9"/>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40</a:t>
            </a:r>
            <a:endPar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4581" name="Рисунок 16" descr="дом-6.png">
            <a:hlinkClick r:id="rId4" action="ppaction://hlinksldjump"/>
          </p:cNvPr>
          <p:cNvPicPr>
            <a:picLocks noChangeAspect="1"/>
          </p:cNvPicPr>
          <p:nvPr/>
        </p:nvPicPr>
        <p:blipFill>
          <a:blip r:embed="rId5"/>
          <a:srcRect/>
          <a:stretch>
            <a:fillRect/>
          </a:stretch>
        </p:blipFill>
        <p:spPr bwMode="auto">
          <a:xfrm>
            <a:off x="8193088" y="5949950"/>
            <a:ext cx="771525" cy="669925"/>
          </a:xfrm>
          <a:prstGeom prst="rect">
            <a:avLst/>
          </a:prstGeom>
          <a:noFill/>
          <a:ln w="9525">
            <a:noFill/>
            <a:miter lim="800000"/>
            <a:headEnd/>
            <a:tailEnd/>
          </a:ln>
        </p:spPr>
      </p:pic>
      <p:pic>
        <p:nvPicPr>
          <p:cNvPr id="25" name="Рисунок 24" descr="Рисунок30.png"/>
          <p:cNvPicPr>
            <a:picLocks noChangeAspect="1"/>
          </p:cNvPicPr>
          <p:nvPr/>
        </p:nvPicPr>
        <p:blipFill>
          <a:blip r:embed="rId6"/>
          <a:srcRect/>
          <a:stretch>
            <a:fillRect/>
          </a:stretch>
        </p:blipFill>
        <p:spPr bwMode="auto">
          <a:xfrm>
            <a:off x="3851275" y="4076700"/>
            <a:ext cx="1512888" cy="2338388"/>
          </a:xfrm>
          <a:prstGeom prst="rect">
            <a:avLst/>
          </a:prstGeom>
          <a:noFill/>
          <a:ln w="9525">
            <a:noFill/>
            <a:miter lim="800000"/>
            <a:headEnd/>
            <a:tailEnd/>
          </a:ln>
        </p:spPr>
      </p:pic>
      <p:sp>
        <p:nvSpPr>
          <p:cNvPr id="24585" name="Rectangle 9"/>
          <p:cNvSpPr>
            <a:spLocks noChangeArrowheads="1"/>
          </p:cNvSpPr>
          <p:nvPr/>
        </p:nvSpPr>
        <p:spPr bwMode="auto">
          <a:xfrm>
            <a:off x="2124075" y="476250"/>
            <a:ext cx="5832475"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Життя і творчість П.Куліша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hlinkClick r:id="rId3" tooltip="Кирило-Мефодіївське братство"/>
              </a:rPr>
              <a:t>Кирило-Мефодіївське  товариство</a:t>
            </a:r>
            <a:r>
              <a:rPr lang="uk-UA"/>
              <a:t>.Тарас Шевченко   , Микола Костомаров. </a:t>
            </a:r>
            <a:endParaRPr lang="ru-RU"/>
          </a:p>
        </p:txBody>
      </p:sp>
      <p:sp>
        <p:nvSpPr>
          <p:cNvPr id="26626" name="Text Box 5"/>
          <p:cNvSpPr txBox="1">
            <a:spLocks noChangeArrowheads="1"/>
          </p:cNvSpPr>
          <p:nvPr/>
        </p:nvSpPr>
        <p:spPr bwMode="auto">
          <a:xfrm>
            <a:off x="323850" y="1628775"/>
            <a:ext cx="8496300" cy="1373188"/>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 За участь у  якому товаристві П.Куліш був заарештований  ? З ким із відомих письменників він входив до цього товариства?</a:t>
            </a:r>
          </a:p>
        </p:txBody>
      </p:sp>
      <p:sp>
        <p:nvSpPr>
          <p:cNvPr id="10" name="TextBox 9"/>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50</a:t>
            </a:r>
            <a:endParaRPr lang="ru-RU" sz="4400" b="1" spc="50" dirty="0">
              <a:ln w="11430"/>
              <a:gradFill>
                <a:gsLst>
                  <a:gs pos="25000">
                    <a:schemeClr val="tx2">
                      <a:lumMod val="75000"/>
                    </a:schemeClr>
                  </a:gs>
                  <a:gs pos="100000">
                    <a:srgbClr val="2A65AC"/>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6629" name="Рисунок 16" descr="дом-6.png">
            <a:hlinkClick r:id="rId4" action="ppaction://hlinksldjump"/>
          </p:cNvPr>
          <p:cNvPicPr>
            <a:picLocks noChangeAspect="1"/>
          </p:cNvPicPr>
          <p:nvPr/>
        </p:nvPicPr>
        <p:blipFill>
          <a:blip r:embed="rId5"/>
          <a:srcRect/>
          <a:stretch>
            <a:fillRect/>
          </a:stretch>
        </p:blipFill>
        <p:spPr bwMode="auto">
          <a:xfrm>
            <a:off x="8193088" y="5949950"/>
            <a:ext cx="771525" cy="669925"/>
          </a:xfrm>
          <a:prstGeom prst="rect">
            <a:avLst/>
          </a:prstGeom>
          <a:noFill/>
          <a:ln w="9525">
            <a:noFill/>
            <a:miter lim="800000"/>
            <a:headEnd/>
            <a:tailEnd/>
          </a:ln>
        </p:spPr>
      </p:pic>
      <p:pic>
        <p:nvPicPr>
          <p:cNvPr id="25" name="Рисунок 24" descr="Рисунок30.png"/>
          <p:cNvPicPr>
            <a:picLocks noChangeAspect="1"/>
          </p:cNvPicPr>
          <p:nvPr/>
        </p:nvPicPr>
        <p:blipFill>
          <a:blip r:embed="rId6"/>
          <a:srcRect/>
          <a:stretch>
            <a:fillRect/>
          </a:stretch>
        </p:blipFill>
        <p:spPr bwMode="auto">
          <a:xfrm>
            <a:off x="3851275" y="4076700"/>
            <a:ext cx="1512888" cy="2338388"/>
          </a:xfrm>
          <a:prstGeom prst="rect">
            <a:avLst/>
          </a:prstGeom>
          <a:noFill/>
          <a:ln w="9525">
            <a:noFill/>
            <a:miter lim="800000"/>
            <a:headEnd/>
            <a:tailEnd/>
          </a:ln>
        </p:spPr>
      </p:pic>
      <p:sp>
        <p:nvSpPr>
          <p:cNvPr id="26635" name="Rectangle 11"/>
          <p:cNvSpPr>
            <a:spLocks noChangeArrowheads="1"/>
          </p:cNvSpPr>
          <p:nvPr/>
        </p:nvSpPr>
        <p:spPr bwMode="auto">
          <a:xfrm>
            <a:off x="1547813" y="476250"/>
            <a:ext cx="5903912"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Життя і творчість П.Куліша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8674"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952060" y="33900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10</a:t>
            </a:r>
            <a:endPar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 name="Рисунок 21" descr="Рисунок31.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23" name="Text Box 5"/>
          <p:cNvSpPr txBox="1">
            <a:spLocks noChangeArrowheads="1"/>
          </p:cNvSpPr>
          <p:nvPr/>
        </p:nvSpPr>
        <p:spPr bwMode="auto">
          <a:xfrm>
            <a:off x="323850" y="3429000"/>
            <a:ext cx="8496300" cy="457200"/>
          </a:xfrm>
          <a:prstGeom prst="rect">
            <a:avLst/>
          </a:prstGeom>
          <a:noFill/>
          <a:ln w="9525">
            <a:noFill/>
            <a:miter lim="800000"/>
            <a:headEnd/>
            <a:tailEnd/>
          </a:ln>
        </p:spPr>
        <p:txBody>
          <a:bodyPr>
            <a:spAutoFit/>
          </a:bodyPr>
          <a:lstStyle/>
          <a:p>
            <a:pPr>
              <a:spcBef>
                <a:spcPct val="20000"/>
              </a:spcBef>
            </a:pPr>
            <a:r>
              <a:rPr lang="ru-RU" sz="2400" i="1">
                <a:latin typeface="Georgia" pitchFamily="18" charset="0"/>
              </a:rPr>
              <a:t> </a:t>
            </a:r>
            <a:r>
              <a:rPr lang="uk-UA" sz="2400"/>
              <a:t> «Хроніка 1663 року»</a:t>
            </a:r>
            <a:endParaRPr lang="ru-RU" sz="2400"/>
          </a:p>
        </p:txBody>
      </p:sp>
      <p:sp>
        <p:nvSpPr>
          <p:cNvPr id="28679"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Який підзагаловок має роман «Чорна рада»?</a:t>
            </a:r>
          </a:p>
        </p:txBody>
      </p:sp>
      <p:sp>
        <p:nvSpPr>
          <p:cNvPr id="28680" name="Rectangle 8"/>
          <p:cNvSpPr>
            <a:spLocks noChangeArrowheads="1"/>
          </p:cNvSpPr>
          <p:nvPr/>
        </p:nvSpPr>
        <p:spPr bwMode="auto">
          <a:xfrm>
            <a:off x="1403350" y="404813"/>
            <a:ext cx="6697663" cy="9461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a:r>
              <a:rPr lang="ru-RU" sz="2800" b="1"/>
              <a:t>Ідейно-художній аналіз твору </a:t>
            </a:r>
          </a:p>
          <a:p>
            <a:pPr algn="ctr"/>
            <a:r>
              <a:rPr lang="ru-RU" sz="2800" b="1"/>
              <a:t>«Чорна рада»</a:t>
            </a:r>
            <a:endParaRPr lang="uk-UA" sz="2800" b="1"/>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2"/>
                                        </p:tgtEl>
                                        <p:attrNameLst>
                                          <p:attrName>ppt_w</p:attrName>
                                        </p:attrNameLst>
                                      </p:cBhvr>
                                      <p:tavLst>
                                        <p:tav tm="0">
                                          <p:val>
                                            <p:strVal val="ppt_w"/>
                                          </p:val>
                                        </p:tav>
                                        <p:tav tm="100000">
                                          <p:val>
                                            <p:strVal val="ppt_w*0.70"/>
                                          </p:val>
                                        </p:tav>
                                      </p:tavLst>
                                    </p:anim>
                                    <p:anim calcmode="lin" valueType="num">
                                      <p:cBhvr>
                                        <p:cTn id="7" dur="500"/>
                                        <p:tgtEl>
                                          <p:spTgt spid="22"/>
                                        </p:tgtEl>
                                        <p:attrNameLst>
                                          <p:attrName>ppt_h</p:attrName>
                                        </p:attrNameLst>
                                      </p:cBhvr>
                                      <p:tavLst>
                                        <p:tav tm="0">
                                          <p:val>
                                            <p:strVal val="ppt_h"/>
                                          </p:val>
                                        </p:tav>
                                        <p:tav tm="100000">
                                          <p:val>
                                            <p:strVal val="ppt_h"/>
                                          </p:val>
                                        </p:tav>
                                      </p:tavLst>
                                    </p:anim>
                                    <p:animEffect transition="out" filter="fade">
                                      <p:cBhvr>
                                        <p:cTn id="8" dur="500"/>
                                        <p:tgtEl>
                                          <p:spTgt spid="22"/>
                                        </p:tgtEl>
                                      </p:cBhvr>
                                    </p:animEffect>
                                    <p:set>
                                      <p:cBhvr>
                                        <p:cTn id="9" dur="1" fill="hold">
                                          <p:stCondLst>
                                            <p:cond delay="499"/>
                                          </p:stCondLst>
                                        </p:cTn>
                                        <p:tgtEl>
                                          <p:spTgt spid="22"/>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9698"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20</a:t>
            </a:r>
            <a:endPar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 name="Рисунок 21" descr="Рисунок31.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23" name="Text Box 5"/>
          <p:cNvSpPr txBox="1">
            <a:spLocks noChangeArrowheads="1"/>
          </p:cNvSpPr>
          <p:nvPr/>
        </p:nvSpPr>
        <p:spPr bwMode="auto">
          <a:xfrm>
            <a:off x="323850" y="3429000"/>
            <a:ext cx="8496300" cy="457200"/>
          </a:xfrm>
          <a:prstGeom prst="rect">
            <a:avLst/>
          </a:prstGeom>
          <a:noFill/>
          <a:ln w="9525">
            <a:noFill/>
            <a:miter lim="800000"/>
            <a:headEnd/>
            <a:tailEnd/>
          </a:ln>
        </p:spPr>
        <p:txBody>
          <a:bodyPr>
            <a:spAutoFit/>
          </a:bodyPr>
          <a:lstStyle/>
          <a:p>
            <a:pPr>
              <a:spcBef>
                <a:spcPct val="20000"/>
              </a:spcBef>
            </a:pPr>
            <a:r>
              <a:rPr lang="ru-RU" sz="2400" i="1">
                <a:latin typeface="Georgia" pitchFamily="18" charset="0"/>
              </a:rPr>
              <a:t> </a:t>
            </a:r>
            <a:r>
              <a:rPr lang="uk-UA" sz="2400"/>
              <a:t> історичний роман, роман-хроніка</a:t>
            </a:r>
            <a:endParaRPr lang="ru-RU" sz="2400"/>
          </a:p>
        </p:txBody>
      </p:sp>
      <p:sp>
        <p:nvSpPr>
          <p:cNvPr id="29703"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Який жанр роману «Чорна рада»?</a:t>
            </a:r>
          </a:p>
        </p:txBody>
      </p:sp>
      <p:sp>
        <p:nvSpPr>
          <p:cNvPr id="29705" name="Rectangle 9"/>
          <p:cNvSpPr>
            <a:spLocks noChangeArrowheads="1"/>
          </p:cNvSpPr>
          <p:nvPr/>
        </p:nvSpPr>
        <p:spPr bwMode="auto">
          <a:xfrm>
            <a:off x="1403350" y="404813"/>
            <a:ext cx="6337300" cy="9461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a:r>
              <a:rPr lang="ru-RU" sz="2800" b="1"/>
              <a:t>Ідейно-художній аналіз твору </a:t>
            </a:r>
          </a:p>
          <a:p>
            <a:pPr algn="ctr"/>
            <a:r>
              <a:rPr lang="ru-RU" sz="2800" b="1"/>
              <a:t>«Чорна рада»</a:t>
            </a:r>
            <a:endParaRPr lang="uk-UA" sz="2800" b="1"/>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2"/>
                                        </p:tgtEl>
                                        <p:attrNameLst>
                                          <p:attrName>ppt_w</p:attrName>
                                        </p:attrNameLst>
                                      </p:cBhvr>
                                      <p:tavLst>
                                        <p:tav tm="0">
                                          <p:val>
                                            <p:strVal val="ppt_w"/>
                                          </p:val>
                                        </p:tav>
                                        <p:tav tm="100000">
                                          <p:val>
                                            <p:strVal val="ppt_w*0.70"/>
                                          </p:val>
                                        </p:tav>
                                      </p:tavLst>
                                    </p:anim>
                                    <p:anim calcmode="lin" valueType="num">
                                      <p:cBhvr>
                                        <p:cTn id="7" dur="500"/>
                                        <p:tgtEl>
                                          <p:spTgt spid="22"/>
                                        </p:tgtEl>
                                        <p:attrNameLst>
                                          <p:attrName>ppt_h</p:attrName>
                                        </p:attrNameLst>
                                      </p:cBhvr>
                                      <p:tavLst>
                                        <p:tav tm="0">
                                          <p:val>
                                            <p:strVal val="ppt_h"/>
                                          </p:val>
                                        </p:tav>
                                        <p:tav tm="100000">
                                          <p:val>
                                            <p:strVal val="ppt_h"/>
                                          </p:val>
                                        </p:tav>
                                      </p:tavLst>
                                    </p:anim>
                                    <p:animEffect transition="out" filter="fade">
                                      <p:cBhvr>
                                        <p:cTn id="8" dur="500"/>
                                        <p:tgtEl>
                                          <p:spTgt spid="22"/>
                                        </p:tgtEl>
                                      </p:cBhvr>
                                    </p:animEffect>
                                    <p:set>
                                      <p:cBhvr>
                                        <p:cTn id="9" dur="1" fill="hold">
                                          <p:stCondLst>
                                            <p:cond delay="499"/>
                                          </p:stCondLst>
                                        </p:cTn>
                                        <p:tgtEl>
                                          <p:spTgt spid="22"/>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22"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30</a:t>
            </a:r>
            <a:endPar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 name="Рисунок 21" descr="Рисунок31.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23" name="Text Box 5"/>
          <p:cNvSpPr txBox="1">
            <a:spLocks noChangeArrowheads="1"/>
          </p:cNvSpPr>
          <p:nvPr/>
        </p:nvSpPr>
        <p:spPr bwMode="auto">
          <a:xfrm>
            <a:off x="323850" y="3429000"/>
            <a:ext cx="8496300" cy="2052638"/>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sz="2400"/>
              <a:t>Тема : розповідь про Чорну раду, що відбулася в Ніжині в 1663 році.</a:t>
            </a:r>
          </a:p>
          <a:p>
            <a:pPr>
              <a:spcBef>
                <a:spcPct val="20000"/>
              </a:spcBef>
            </a:pPr>
            <a:r>
              <a:rPr lang="ru-RU" sz="2400">
                <a:latin typeface="Georgia" pitchFamily="18" charset="0"/>
              </a:rPr>
              <a:t>Ідея :</a:t>
            </a:r>
            <a:r>
              <a:rPr lang="uk-UA" sz="2400"/>
              <a:t>заклик до єднання, цілісності України; утвердження думки, що тільки свідома українська інтелігенція має бути панівним класом суспільства.</a:t>
            </a:r>
            <a:endParaRPr lang="ru-RU" sz="2400"/>
          </a:p>
        </p:txBody>
      </p:sp>
      <p:sp>
        <p:nvSpPr>
          <p:cNvPr id="30727"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Яка тема та основна думка твору «Чорна рада»?</a:t>
            </a:r>
          </a:p>
        </p:txBody>
      </p:sp>
      <p:sp>
        <p:nvSpPr>
          <p:cNvPr id="30728" name="Rectangle 8"/>
          <p:cNvSpPr>
            <a:spLocks noChangeArrowheads="1"/>
          </p:cNvSpPr>
          <p:nvPr/>
        </p:nvSpPr>
        <p:spPr bwMode="auto">
          <a:xfrm>
            <a:off x="1403350" y="404813"/>
            <a:ext cx="6337300" cy="9461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a:r>
              <a:rPr lang="ru-RU" sz="2800" b="1"/>
              <a:t>Ідейно-художній аналіз твору </a:t>
            </a:r>
          </a:p>
          <a:p>
            <a:pPr algn="ctr"/>
            <a:r>
              <a:rPr lang="ru-RU" sz="2800" b="1"/>
              <a:t>«Чорна рада»</a:t>
            </a:r>
            <a:endParaRPr lang="uk-UA" sz="2800" b="1"/>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2"/>
                                        </p:tgtEl>
                                        <p:attrNameLst>
                                          <p:attrName>ppt_w</p:attrName>
                                        </p:attrNameLst>
                                      </p:cBhvr>
                                      <p:tavLst>
                                        <p:tav tm="0">
                                          <p:val>
                                            <p:strVal val="ppt_w"/>
                                          </p:val>
                                        </p:tav>
                                        <p:tav tm="100000">
                                          <p:val>
                                            <p:strVal val="ppt_w*0.70"/>
                                          </p:val>
                                        </p:tav>
                                      </p:tavLst>
                                    </p:anim>
                                    <p:anim calcmode="lin" valueType="num">
                                      <p:cBhvr>
                                        <p:cTn id="7" dur="500"/>
                                        <p:tgtEl>
                                          <p:spTgt spid="22"/>
                                        </p:tgtEl>
                                        <p:attrNameLst>
                                          <p:attrName>ppt_h</p:attrName>
                                        </p:attrNameLst>
                                      </p:cBhvr>
                                      <p:tavLst>
                                        <p:tav tm="0">
                                          <p:val>
                                            <p:strVal val="ppt_h"/>
                                          </p:val>
                                        </p:tav>
                                        <p:tav tm="100000">
                                          <p:val>
                                            <p:strVal val="ppt_h"/>
                                          </p:val>
                                        </p:tav>
                                      </p:tavLst>
                                    </p:anim>
                                    <p:animEffect transition="out" filter="fade">
                                      <p:cBhvr>
                                        <p:cTn id="8" dur="500"/>
                                        <p:tgtEl>
                                          <p:spTgt spid="22"/>
                                        </p:tgtEl>
                                      </p:cBhvr>
                                    </p:animEffect>
                                    <p:set>
                                      <p:cBhvr>
                                        <p:cTn id="9" dur="1" fill="hold">
                                          <p:stCondLst>
                                            <p:cond delay="499"/>
                                          </p:stCondLst>
                                        </p:cTn>
                                        <p:tgtEl>
                                          <p:spTgt spid="22"/>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1746"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40</a:t>
            </a:r>
            <a:endPar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 name="Рисунок 21" descr="Рисунок31.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23" name="Text Box 5"/>
          <p:cNvSpPr txBox="1">
            <a:spLocks noChangeArrowheads="1"/>
          </p:cNvSpPr>
          <p:nvPr/>
        </p:nvSpPr>
        <p:spPr bwMode="auto">
          <a:xfrm>
            <a:off x="323850" y="3429000"/>
            <a:ext cx="8496300" cy="884238"/>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 </a:t>
            </a:r>
            <a:r>
              <a:rPr lang="uk-UA" sz="2400"/>
              <a:t>«История Малороссии» М. Маркевича, «История Малой России»    Д. Бантиш-Каменського, літопис Самовидця.</a:t>
            </a:r>
            <a:endParaRPr lang="ru-RU" sz="2400"/>
          </a:p>
        </p:txBody>
      </p:sp>
      <p:sp>
        <p:nvSpPr>
          <p:cNvPr id="31751"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Якими джерелами користувався автор при написанні роману «Чорна рада»?</a:t>
            </a:r>
          </a:p>
        </p:txBody>
      </p:sp>
      <p:sp>
        <p:nvSpPr>
          <p:cNvPr id="31752" name="Rectangle 8"/>
          <p:cNvSpPr>
            <a:spLocks noChangeArrowheads="1"/>
          </p:cNvSpPr>
          <p:nvPr/>
        </p:nvSpPr>
        <p:spPr bwMode="auto">
          <a:xfrm>
            <a:off x="1403350" y="404813"/>
            <a:ext cx="6337300" cy="9461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a:r>
              <a:rPr lang="ru-RU" sz="2800" b="1"/>
              <a:t>Ідейно-художній аналіз твору </a:t>
            </a:r>
          </a:p>
          <a:p>
            <a:pPr algn="ctr"/>
            <a:r>
              <a:rPr lang="ru-RU" sz="2800" b="1"/>
              <a:t>«Чорна рада»</a:t>
            </a:r>
            <a:endParaRPr lang="uk-UA" sz="2800" b="1"/>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2"/>
                                        </p:tgtEl>
                                        <p:attrNameLst>
                                          <p:attrName>ppt_w</p:attrName>
                                        </p:attrNameLst>
                                      </p:cBhvr>
                                      <p:tavLst>
                                        <p:tav tm="0">
                                          <p:val>
                                            <p:strVal val="ppt_w"/>
                                          </p:val>
                                        </p:tav>
                                        <p:tav tm="100000">
                                          <p:val>
                                            <p:strVal val="ppt_w*0.70"/>
                                          </p:val>
                                        </p:tav>
                                      </p:tavLst>
                                    </p:anim>
                                    <p:anim calcmode="lin" valueType="num">
                                      <p:cBhvr>
                                        <p:cTn id="7" dur="500"/>
                                        <p:tgtEl>
                                          <p:spTgt spid="22"/>
                                        </p:tgtEl>
                                        <p:attrNameLst>
                                          <p:attrName>ppt_h</p:attrName>
                                        </p:attrNameLst>
                                      </p:cBhvr>
                                      <p:tavLst>
                                        <p:tav tm="0">
                                          <p:val>
                                            <p:strVal val="ppt_h"/>
                                          </p:val>
                                        </p:tav>
                                        <p:tav tm="100000">
                                          <p:val>
                                            <p:strVal val="ppt_h"/>
                                          </p:val>
                                        </p:tav>
                                      </p:tavLst>
                                    </p:anim>
                                    <p:animEffect transition="out" filter="fade">
                                      <p:cBhvr>
                                        <p:cTn id="8" dur="500"/>
                                        <p:tgtEl>
                                          <p:spTgt spid="22"/>
                                        </p:tgtEl>
                                      </p:cBhvr>
                                    </p:animEffect>
                                    <p:set>
                                      <p:cBhvr>
                                        <p:cTn id="9" dur="1" fill="hold">
                                          <p:stCondLst>
                                            <p:cond delay="499"/>
                                          </p:stCondLst>
                                        </p:cTn>
                                        <p:tgtEl>
                                          <p:spTgt spid="22"/>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2770"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50</a:t>
            </a:r>
            <a:endParaRPr lang="ru-RU" sz="4400" b="1" spc="50" dirty="0">
              <a:ln w="11430"/>
              <a:gradFill>
                <a:gsLst>
                  <a:gs pos="25000">
                    <a:schemeClr val="accent3">
                      <a:lumMod val="50000"/>
                    </a:schemeClr>
                  </a:gs>
                  <a:gs pos="100000">
                    <a:schemeClr val="accent3">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2" name="Рисунок 21" descr="Рисунок31.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23" name="Text Box 5"/>
          <p:cNvSpPr txBox="1">
            <a:spLocks noChangeArrowheads="1"/>
          </p:cNvSpPr>
          <p:nvPr/>
        </p:nvSpPr>
        <p:spPr bwMode="auto">
          <a:xfrm>
            <a:off x="647700" y="2708275"/>
            <a:ext cx="8496300" cy="34909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Історична доля України </a:t>
            </a:r>
          </a:p>
          <a:p>
            <a:pPr>
              <a:spcBef>
                <a:spcPct val="20000"/>
              </a:spcBef>
            </a:pPr>
            <a:r>
              <a:rPr lang="uk-UA"/>
              <a:t>Взаємини між панством та біднотою </a:t>
            </a:r>
          </a:p>
          <a:p>
            <a:pPr>
              <a:spcBef>
                <a:spcPct val="20000"/>
              </a:spcBef>
            </a:pPr>
            <a:r>
              <a:rPr lang="uk-UA"/>
              <a:t>Стосунки між Україною та Росією</a:t>
            </a:r>
          </a:p>
          <a:p>
            <a:pPr>
              <a:spcBef>
                <a:spcPct val="20000"/>
              </a:spcBef>
            </a:pPr>
            <a:r>
              <a:rPr lang="uk-UA"/>
              <a:t> Вірність обов’язку, козацька честь </a:t>
            </a:r>
          </a:p>
          <a:p>
            <a:pPr>
              <a:spcBef>
                <a:spcPct val="20000"/>
              </a:spcBef>
            </a:pPr>
            <a:r>
              <a:rPr lang="uk-UA"/>
              <a:t>Місце Запорозької Січі в історії України</a:t>
            </a:r>
          </a:p>
          <a:p>
            <a:pPr>
              <a:spcBef>
                <a:spcPct val="20000"/>
              </a:spcBef>
            </a:pPr>
            <a:r>
              <a:rPr lang="uk-UA"/>
              <a:t> Любов і ненависть </a:t>
            </a:r>
          </a:p>
          <a:p>
            <a:pPr>
              <a:spcBef>
                <a:spcPct val="20000"/>
              </a:spcBef>
            </a:pPr>
            <a:r>
              <a:rPr lang="uk-UA"/>
              <a:t>Вірність і зрада</a:t>
            </a:r>
          </a:p>
          <a:p>
            <a:pPr>
              <a:spcBef>
                <a:spcPct val="20000"/>
              </a:spcBef>
            </a:pPr>
            <a:r>
              <a:rPr lang="uk-UA"/>
              <a:t> Батьки і діти </a:t>
            </a:r>
          </a:p>
          <a:p>
            <a:pPr>
              <a:spcBef>
                <a:spcPct val="20000"/>
              </a:spcBef>
            </a:pPr>
            <a:r>
              <a:rPr lang="uk-UA"/>
              <a:t>Історична постать і сучасність</a:t>
            </a:r>
          </a:p>
          <a:p>
            <a:pPr>
              <a:spcBef>
                <a:spcPct val="20000"/>
              </a:spcBef>
            </a:pPr>
            <a:r>
              <a:rPr lang="uk-UA"/>
              <a:t> Цінність людського життя</a:t>
            </a:r>
            <a:endParaRPr lang="ru-RU"/>
          </a:p>
        </p:txBody>
      </p:sp>
      <p:sp>
        <p:nvSpPr>
          <p:cNvPr id="32775"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Які проблеми порушив П.Куліш у романі «Чорна рада»?</a:t>
            </a:r>
          </a:p>
        </p:txBody>
      </p:sp>
      <p:sp>
        <p:nvSpPr>
          <p:cNvPr id="32776" name="Rectangle 8"/>
          <p:cNvSpPr>
            <a:spLocks noChangeArrowheads="1"/>
          </p:cNvSpPr>
          <p:nvPr/>
        </p:nvSpPr>
        <p:spPr bwMode="auto">
          <a:xfrm>
            <a:off x="1403350" y="404813"/>
            <a:ext cx="6337300" cy="9461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a:r>
              <a:rPr lang="ru-RU" sz="2800" b="1"/>
              <a:t>Ідейно-художній аналіз твору </a:t>
            </a:r>
          </a:p>
          <a:p>
            <a:pPr algn="ctr"/>
            <a:r>
              <a:rPr lang="ru-RU" sz="2800" b="1"/>
              <a:t>«Чорна рада»</a:t>
            </a:r>
            <a:endParaRPr lang="uk-UA" sz="2800" b="1"/>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2"/>
                                        </p:tgtEl>
                                        <p:attrNameLst>
                                          <p:attrName>ppt_w</p:attrName>
                                        </p:attrNameLst>
                                      </p:cBhvr>
                                      <p:tavLst>
                                        <p:tav tm="0">
                                          <p:val>
                                            <p:strVal val="ppt_w"/>
                                          </p:val>
                                        </p:tav>
                                        <p:tav tm="100000">
                                          <p:val>
                                            <p:strVal val="ppt_w*0.70"/>
                                          </p:val>
                                        </p:tav>
                                      </p:tavLst>
                                    </p:anim>
                                    <p:anim calcmode="lin" valueType="num">
                                      <p:cBhvr>
                                        <p:cTn id="7" dur="500"/>
                                        <p:tgtEl>
                                          <p:spTgt spid="22"/>
                                        </p:tgtEl>
                                        <p:attrNameLst>
                                          <p:attrName>ppt_h</p:attrName>
                                        </p:attrNameLst>
                                      </p:cBhvr>
                                      <p:tavLst>
                                        <p:tav tm="0">
                                          <p:val>
                                            <p:strVal val="ppt_h"/>
                                          </p:val>
                                        </p:tav>
                                        <p:tav tm="100000">
                                          <p:val>
                                            <p:strVal val="ppt_h"/>
                                          </p:val>
                                        </p:tav>
                                      </p:tavLst>
                                    </p:anim>
                                    <p:animEffect transition="out" filter="fade">
                                      <p:cBhvr>
                                        <p:cTn id="8" dur="500"/>
                                        <p:tgtEl>
                                          <p:spTgt spid="22"/>
                                        </p:tgtEl>
                                      </p:cBhvr>
                                    </p:animEffect>
                                    <p:set>
                                      <p:cBhvr>
                                        <p:cTn id="9" dur="1" fill="hold">
                                          <p:stCondLst>
                                            <p:cond delay="499"/>
                                          </p:stCondLst>
                                        </p:cTn>
                                        <p:tgtEl>
                                          <p:spTgt spid="22"/>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4"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952060" y="33900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10</a:t>
            </a:r>
            <a:endPar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21"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Петро Шраменко </a:t>
            </a:r>
          </a:p>
        </p:txBody>
      </p:sp>
      <p:sp>
        <p:nvSpPr>
          <p:cNvPr id="33798"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 </a:t>
            </a:r>
          </a:p>
        </p:txBody>
      </p:sp>
      <p:pic>
        <p:nvPicPr>
          <p:cNvPr id="24" name="Рисунок 23" descr="32.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33800" name="Rectangle 8"/>
          <p:cNvSpPr>
            <a:spLocks noChangeArrowheads="1"/>
          </p:cNvSpPr>
          <p:nvPr/>
        </p:nvSpPr>
        <p:spPr bwMode="auto">
          <a:xfrm>
            <a:off x="1476375" y="476250"/>
            <a:ext cx="6551613"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Персонажі твору «Чорна рада»</a:t>
            </a:r>
          </a:p>
        </p:txBody>
      </p:sp>
      <p:sp>
        <p:nvSpPr>
          <p:cNvPr id="33801" name="Rectangle 9"/>
          <p:cNvSpPr>
            <a:spLocks noChangeArrowheads="1"/>
          </p:cNvSpPr>
          <p:nvPr/>
        </p:nvSpPr>
        <p:spPr bwMode="auto">
          <a:xfrm>
            <a:off x="250825" y="1511300"/>
            <a:ext cx="7634288" cy="1311275"/>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just"/>
            <a:r>
              <a:rPr lang="ru-RU" sz="2000" b="1"/>
              <a:t>Про кого з героїв ідеться мова: «…був козак не дитина: мав батькову постать і силу, ворочав важкою шаблюкою, як блискавкою, а хисткий і проворний, як сугак на степу»? </a:t>
            </a:r>
            <a:r>
              <a:rPr lang="ru-RU"/>
              <a:t> </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4"/>
                                        </p:tgtEl>
                                        <p:attrNameLst>
                                          <p:attrName>ppt_w</p:attrName>
                                        </p:attrNameLst>
                                      </p:cBhvr>
                                      <p:tavLst>
                                        <p:tav tm="0">
                                          <p:val>
                                            <p:strVal val="ppt_w"/>
                                          </p:val>
                                        </p:tav>
                                        <p:tav tm="100000">
                                          <p:val>
                                            <p:strVal val="ppt_w*0.70"/>
                                          </p:val>
                                        </p:tav>
                                      </p:tavLst>
                                    </p:anim>
                                    <p:anim calcmode="lin" valueType="num">
                                      <p:cBhvr>
                                        <p:cTn id="7" dur="500"/>
                                        <p:tgtEl>
                                          <p:spTgt spid="24"/>
                                        </p:tgtEl>
                                        <p:attrNameLst>
                                          <p:attrName>ppt_h</p:attrName>
                                        </p:attrNameLst>
                                      </p:cBhvr>
                                      <p:tavLst>
                                        <p:tav tm="0">
                                          <p:val>
                                            <p:strVal val="ppt_h"/>
                                          </p:val>
                                        </p:tav>
                                        <p:tav tm="100000">
                                          <p:val>
                                            <p:strVal val="ppt_h"/>
                                          </p:val>
                                        </p:tav>
                                      </p:tavLst>
                                    </p:anim>
                                    <p:animEffect transition="out" filter="fade">
                                      <p:cBhvr>
                                        <p:cTn id="8" dur="500"/>
                                        <p:tgtEl>
                                          <p:spTgt spid="24"/>
                                        </p:tgtEl>
                                      </p:cBhvr>
                                    </p:animEffect>
                                    <p:set>
                                      <p:cBhvr>
                                        <p:cTn id="9" dur="1" fill="hold">
                                          <p:stCondLst>
                                            <p:cond delay="499"/>
                                          </p:stCondLst>
                                        </p:cTn>
                                        <p:tgtEl>
                                          <p:spTgt spid="24"/>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4"/>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4818"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20</a:t>
            </a:r>
            <a:endPar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21" name="Text Box 5"/>
          <p:cNvSpPr txBox="1">
            <a:spLocks noChangeArrowheads="1"/>
          </p:cNvSpPr>
          <p:nvPr/>
        </p:nvSpPr>
        <p:spPr bwMode="auto">
          <a:xfrm>
            <a:off x="323850" y="3429000"/>
            <a:ext cx="8496300" cy="3208338"/>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sz="1600"/>
              <a:t>Риси характеру Івана Брюховецького – це самолюбство і амбіційність, підлість, вміння схилити на свій бік впливових осіб, байдужість до людського життя, нехтування мораллю Запорожжя, слабкодухість. Своє негативне ставлення до героя автор постійно підкреслює зневажливими характеристиками та висловами: “…мізкує собі ледачий Іванець”, ” – позирав гордо…узявшись у боки… Брюховецький суне”, тощо. Брюховецький – прямий антагонiст Сомка. Вiн лукавий, пiдступний, хитрий, пiдлий. Обiцяючи зменшити побори старшини i обмежити захоплення нею маєтностей, втираючись у довiр’я простолюду, вiн намагається справити вигiдне враження, бути малопомiтним, скромним. А добившись свого, вiдверто й цинiчно розкривається перед тими, хто його пiдтримував. Пiсля Чорної ради Брюховецький брутально лає голоту (“мужва невмивана”, “дурне мужицтво”), загрожуючи всiх «порівняти» батогами, глузує зi старих сiчовикiв. </a:t>
            </a:r>
            <a:endParaRPr lang="ru-RU" sz="1600"/>
          </a:p>
        </p:txBody>
      </p:sp>
      <p:sp>
        <p:nvSpPr>
          <p:cNvPr id="34822" name="Text Box 5"/>
          <p:cNvSpPr txBox="1">
            <a:spLocks noChangeArrowheads="1"/>
          </p:cNvSpPr>
          <p:nvPr/>
        </p:nvSpPr>
        <p:spPr bwMode="auto">
          <a:xfrm>
            <a:off x="323850" y="1628775"/>
            <a:ext cx="8496300" cy="1739900"/>
          </a:xfrm>
          <a:prstGeom prst="rect">
            <a:avLst/>
          </a:prstGeom>
          <a:noFill/>
          <a:ln w="9525">
            <a:noFill/>
            <a:miter lim="800000"/>
            <a:headEnd/>
            <a:tailEnd/>
          </a:ln>
        </p:spPr>
        <p:txBody>
          <a:bodyPr>
            <a:spAutoFit/>
          </a:bodyPr>
          <a:lstStyle/>
          <a:p>
            <a:pPr>
              <a:spcBef>
                <a:spcPct val="20000"/>
              </a:spcBef>
            </a:pPr>
            <a:r>
              <a:rPr lang="ru-RU" b="1">
                <a:latin typeface="Georgia" pitchFamily="18" charset="0"/>
              </a:rPr>
              <a:t>Про якого героя йдеться мова у рядках: </a:t>
            </a:r>
            <a:r>
              <a:rPr lang="uk-UA" b="1"/>
              <a:t>«…був воїн уроди, возраста і красоти зіло дивної, був високий, огрядний собі пан, кругловидний, русявий, голова в кучерях, як у золотому вінку, очі ясні, веселі, як зорі, і вже чи ступить, чи заговорить… Жартів не любив. Щирий і незлобливий був лицар, да все ж як і допечуть йому, то стережись тоді кожен» ? Дайте йому характеристику.</a:t>
            </a:r>
            <a:r>
              <a:rPr lang="uk-UA"/>
              <a:t> </a:t>
            </a:r>
            <a:endParaRPr lang="ru-RU"/>
          </a:p>
        </p:txBody>
      </p:sp>
      <p:pic>
        <p:nvPicPr>
          <p:cNvPr id="24" name="Рисунок 23" descr="32.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34824" name="Rectangle 8"/>
          <p:cNvSpPr>
            <a:spLocks noChangeArrowheads="1"/>
          </p:cNvSpPr>
          <p:nvPr/>
        </p:nvSpPr>
        <p:spPr bwMode="auto">
          <a:xfrm>
            <a:off x="1331913" y="476250"/>
            <a:ext cx="6624637"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Персонажі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4"/>
                                        </p:tgtEl>
                                        <p:attrNameLst>
                                          <p:attrName>ppt_w</p:attrName>
                                        </p:attrNameLst>
                                      </p:cBhvr>
                                      <p:tavLst>
                                        <p:tav tm="0">
                                          <p:val>
                                            <p:strVal val="ppt_w"/>
                                          </p:val>
                                        </p:tav>
                                        <p:tav tm="100000">
                                          <p:val>
                                            <p:strVal val="ppt_w*0.70"/>
                                          </p:val>
                                        </p:tav>
                                      </p:tavLst>
                                    </p:anim>
                                    <p:anim calcmode="lin" valueType="num">
                                      <p:cBhvr>
                                        <p:cTn id="7" dur="500"/>
                                        <p:tgtEl>
                                          <p:spTgt spid="24"/>
                                        </p:tgtEl>
                                        <p:attrNameLst>
                                          <p:attrName>ppt_h</p:attrName>
                                        </p:attrNameLst>
                                      </p:cBhvr>
                                      <p:tavLst>
                                        <p:tav tm="0">
                                          <p:val>
                                            <p:strVal val="ppt_h"/>
                                          </p:val>
                                        </p:tav>
                                        <p:tav tm="100000">
                                          <p:val>
                                            <p:strVal val="ppt_h"/>
                                          </p:val>
                                        </p:tav>
                                      </p:tavLst>
                                    </p:anim>
                                    <p:animEffect transition="out" filter="fade">
                                      <p:cBhvr>
                                        <p:cTn id="8" dur="500"/>
                                        <p:tgtEl>
                                          <p:spTgt spid="24"/>
                                        </p:tgtEl>
                                      </p:cBhvr>
                                    </p:animEffect>
                                    <p:set>
                                      <p:cBhvr>
                                        <p:cTn id="9" dur="1" fill="hold">
                                          <p:stCondLst>
                                            <p:cond delay="499"/>
                                          </p:stCondLst>
                                        </p:cTn>
                                        <p:tgtEl>
                                          <p:spTgt spid="24"/>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4"/>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5842"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30</a:t>
            </a:r>
            <a:endPar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21" name="Text Box 5"/>
          <p:cNvSpPr txBox="1">
            <a:spLocks noChangeArrowheads="1"/>
          </p:cNvSpPr>
          <p:nvPr/>
        </p:nvSpPr>
        <p:spPr bwMode="auto">
          <a:xfrm>
            <a:off x="395288" y="4005263"/>
            <a:ext cx="8496300" cy="1617662"/>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У дусі народних пісень змальована краса Лесі, її кохання з Петром. Загалом образ Лесі Череванівни теж ідеалізований, типізований образ красуні з українського фольклору – вона уособлення жіночої краси й чистоти. Риси характеру Лесі: скромна, боязка, ніжна, романтична, мрійлива, вірна в коханні. </a:t>
            </a:r>
            <a:endParaRPr lang="ru-RU"/>
          </a:p>
        </p:txBody>
      </p:sp>
      <p:sp>
        <p:nvSpPr>
          <p:cNvPr id="35846" name="Text Box 5"/>
          <p:cNvSpPr txBox="1">
            <a:spLocks noChangeArrowheads="1"/>
          </p:cNvSpPr>
          <p:nvPr/>
        </p:nvSpPr>
        <p:spPr bwMode="auto">
          <a:xfrm>
            <a:off x="323850" y="1628775"/>
            <a:ext cx="8496300" cy="1589088"/>
          </a:xfrm>
          <a:prstGeom prst="rect">
            <a:avLst/>
          </a:prstGeom>
          <a:noFill/>
          <a:ln w="9525">
            <a:noFill/>
            <a:miter lim="800000"/>
            <a:headEnd/>
            <a:tailEnd/>
          </a:ln>
        </p:spPr>
        <p:txBody>
          <a:bodyPr>
            <a:spAutoFit/>
          </a:bodyPr>
          <a:lstStyle/>
          <a:p>
            <a:pPr>
              <a:spcBef>
                <a:spcPct val="20000"/>
              </a:spcBef>
            </a:pPr>
            <a:r>
              <a:rPr lang="ru-RU" sz="1600" b="1">
                <a:latin typeface="Georgia" pitchFamily="18" charset="0"/>
              </a:rPr>
              <a:t>Про яку героїню роману йдеться у рядках:</a:t>
            </a:r>
            <a:r>
              <a:rPr lang="uk-UA" sz="1600" b="1" i="1"/>
              <a:t>«А вона ж то стояла, підійшовши під благословеніє, хороша да прехороша! Іще трошки засоромилась перед поважним гостем, то й очиці спустила в землю, а на виду аж сіяє… І що вже, як хороше вдасться! Чи заговорить, чи рукою поведе, чи піде по хаті — усе не так, як хто інший: так усі й дивляться, і так усякому на душі, мов сонечко світить»</a:t>
            </a:r>
            <a:r>
              <a:rPr lang="uk-UA" sz="1600" b="1"/>
              <a:t> ? Дайте їй характеристику.</a:t>
            </a:r>
            <a:r>
              <a:rPr lang="uk-UA"/>
              <a:t> </a:t>
            </a:r>
            <a:endParaRPr lang="ru-RU"/>
          </a:p>
        </p:txBody>
      </p:sp>
      <p:pic>
        <p:nvPicPr>
          <p:cNvPr id="24" name="Рисунок 23" descr="32.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35848" name="Rectangle 8"/>
          <p:cNvSpPr>
            <a:spLocks noChangeArrowheads="1"/>
          </p:cNvSpPr>
          <p:nvPr/>
        </p:nvSpPr>
        <p:spPr bwMode="auto">
          <a:xfrm>
            <a:off x="1187450" y="476250"/>
            <a:ext cx="6913563"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Персонажі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4"/>
                                        </p:tgtEl>
                                        <p:attrNameLst>
                                          <p:attrName>ppt_w</p:attrName>
                                        </p:attrNameLst>
                                      </p:cBhvr>
                                      <p:tavLst>
                                        <p:tav tm="0">
                                          <p:val>
                                            <p:strVal val="ppt_w"/>
                                          </p:val>
                                        </p:tav>
                                        <p:tav tm="100000">
                                          <p:val>
                                            <p:strVal val="ppt_w*0.70"/>
                                          </p:val>
                                        </p:tav>
                                      </p:tavLst>
                                    </p:anim>
                                    <p:anim calcmode="lin" valueType="num">
                                      <p:cBhvr>
                                        <p:cTn id="7" dur="500"/>
                                        <p:tgtEl>
                                          <p:spTgt spid="24"/>
                                        </p:tgtEl>
                                        <p:attrNameLst>
                                          <p:attrName>ppt_h</p:attrName>
                                        </p:attrNameLst>
                                      </p:cBhvr>
                                      <p:tavLst>
                                        <p:tav tm="0">
                                          <p:val>
                                            <p:strVal val="ppt_h"/>
                                          </p:val>
                                        </p:tav>
                                        <p:tav tm="100000">
                                          <p:val>
                                            <p:strVal val="ppt_h"/>
                                          </p:val>
                                        </p:tav>
                                      </p:tavLst>
                                    </p:anim>
                                    <p:animEffect transition="out" filter="fade">
                                      <p:cBhvr>
                                        <p:cTn id="8" dur="500"/>
                                        <p:tgtEl>
                                          <p:spTgt spid="24"/>
                                        </p:tgtEl>
                                      </p:cBhvr>
                                    </p:animEffect>
                                    <p:set>
                                      <p:cBhvr>
                                        <p:cTn id="9" dur="1" fill="hold">
                                          <p:stCondLst>
                                            <p:cond delay="499"/>
                                          </p:stCondLst>
                                        </p:cTn>
                                        <p:tgtEl>
                                          <p:spTgt spid="24"/>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4"/>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6866"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40</a:t>
            </a:r>
            <a:endPar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21" name="Text Box 5"/>
          <p:cNvSpPr txBox="1">
            <a:spLocks noChangeArrowheads="1"/>
          </p:cNvSpPr>
          <p:nvPr/>
        </p:nvSpPr>
        <p:spPr bwMode="auto">
          <a:xfrm>
            <a:off x="323850" y="2852738"/>
            <a:ext cx="8496300" cy="2963862"/>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sz="1600"/>
              <a:t>1) на час Ніжинської ради Сомко був літньою людиною, а у творі він молодий, неодружений;</a:t>
            </a:r>
            <a:r>
              <a:rPr lang="uk-UA" sz="1600" i="1"/>
              <a:t/>
            </a:r>
            <a:br>
              <a:rPr lang="uk-UA" sz="1600" i="1"/>
            </a:br>
            <a:r>
              <a:rPr lang="uk-UA" sz="1600"/>
              <a:t>2) за історичними даними, Сомко — палкий прихильник союзу з Росією, а в «Чорній раді» — поміркована людина, справжній борець за незалежність України;</a:t>
            </a:r>
            <a:r>
              <a:rPr lang="uk-UA" sz="1600" i="1"/>
              <a:t/>
            </a:r>
            <a:br>
              <a:rPr lang="uk-UA" sz="1600" i="1"/>
            </a:br>
            <a:r>
              <a:rPr lang="uk-UA" sz="1600"/>
              <a:t>3) був далеко не безгрішний у політиці, в романі ж — кришталево чиста людина.</a:t>
            </a:r>
            <a:r>
              <a:rPr lang="uk-UA" sz="1600" i="1"/>
              <a:t/>
            </a:r>
            <a:br>
              <a:rPr lang="uk-UA" sz="1600" i="1"/>
            </a:br>
            <a:r>
              <a:rPr lang="uk-UA" sz="1600"/>
              <a:t>Водночас багато історичних даних про Сомка збігаються з літературним трактуванням Куліша, наприклад:</a:t>
            </a:r>
            <a:r>
              <a:rPr lang="uk-UA" sz="1600" i="1"/>
              <a:t/>
            </a:r>
            <a:br>
              <a:rPr lang="uk-UA" sz="1600" i="1"/>
            </a:br>
            <a:r>
              <a:rPr lang="uk-UA" sz="1600"/>
              <a:t>1) Сомко виражав погляди козацької старшини;</a:t>
            </a:r>
            <a:r>
              <a:rPr lang="uk-UA" sz="1600" i="1"/>
              <a:t/>
            </a:r>
            <a:br>
              <a:rPr lang="uk-UA" sz="1600" i="1"/>
            </a:br>
            <a:r>
              <a:rPr lang="uk-UA" sz="1600"/>
              <a:t>2) він зневажливо ставився до черні;</a:t>
            </a:r>
            <a:r>
              <a:rPr lang="uk-UA" sz="1600" i="1"/>
              <a:t/>
            </a:r>
            <a:br>
              <a:rPr lang="uk-UA" sz="1600" i="1"/>
            </a:br>
            <a:r>
              <a:rPr lang="uk-UA" sz="1600"/>
              <a:t>3) на Ніжинський раді пробував захопити булаву збройно;</a:t>
            </a:r>
            <a:r>
              <a:rPr lang="uk-UA" sz="1600" i="1"/>
              <a:t/>
            </a:r>
            <a:br>
              <a:rPr lang="uk-UA" sz="1600" i="1"/>
            </a:br>
            <a:r>
              <a:rPr lang="uk-UA" sz="1600"/>
              <a:t>4) дійсно був страчений Брюховецьким. </a:t>
            </a:r>
            <a:endParaRPr lang="ru-RU" sz="1600"/>
          </a:p>
        </p:txBody>
      </p:sp>
      <p:sp>
        <p:nvSpPr>
          <p:cNvPr id="36870" name="Text Box 5"/>
          <p:cNvSpPr txBox="1">
            <a:spLocks noChangeArrowheads="1"/>
          </p:cNvSpPr>
          <p:nvPr/>
        </p:nvSpPr>
        <p:spPr bwMode="auto">
          <a:xfrm>
            <a:off x="323850" y="1628775"/>
            <a:ext cx="8496300" cy="701675"/>
          </a:xfrm>
          <a:prstGeom prst="rect">
            <a:avLst/>
          </a:prstGeom>
          <a:noFill/>
          <a:ln w="9525">
            <a:noFill/>
            <a:miter lim="800000"/>
            <a:headEnd/>
            <a:tailEnd/>
          </a:ln>
        </p:spPr>
        <p:txBody>
          <a:bodyPr>
            <a:spAutoFit/>
          </a:bodyPr>
          <a:lstStyle/>
          <a:p>
            <a:pPr>
              <a:spcBef>
                <a:spcPct val="20000"/>
              </a:spcBef>
            </a:pPr>
            <a:r>
              <a:rPr lang="uk-UA" sz="2000" b="1"/>
              <a:t>Які факти свідчать про  те, що образ Якима Сомка в романі — художній, а не історичний?</a:t>
            </a:r>
            <a:endParaRPr lang="ru-RU" sz="2000"/>
          </a:p>
        </p:txBody>
      </p:sp>
      <p:pic>
        <p:nvPicPr>
          <p:cNvPr id="24" name="Рисунок 23" descr="32.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36872" name="Rectangle 8"/>
          <p:cNvSpPr>
            <a:spLocks noChangeArrowheads="1"/>
          </p:cNvSpPr>
          <p:nvPr/>
        </p:nvSpPr>
        <p:spPr bwMode="auto">
          <a:xfrm>
            <a:off x="1116013" y="476250"/>
            <a:ext cx="6480175"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Персонажі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4"/>
                                        </p:tgtEl>
                                        <p:attrNameLst>
                                          <p:attrName>ppt_w</p:attrName>
                                        </p:attrNameLst>
                                      </p:cBhvr>
                                      <p:tavLst>
                                        <p:tav tm="0">
                                          <p:val>
                                            <p:strVal val="ppt_w"/>
                                          </p:val>
                                        </p:tav>
                                        <p:tav tm="100000">
                                          <p:val>
                                            <p:strVal val="ppt_w*0.70"/>
                                          </p:val>
                                        </p:tav>
                                      </p:tavLst>
                                    </p:anim>
                                    <p:anim calcmode="lin" valueType="num">
                                      <p:cBhvr>
                                        <p:cTn id="7" dur="500"/>
                                        <p:tgtEl>
                                          <p:spTgt spid="24"/>
                                        </p:tgtEl>
                                        <p:attrNameLst>
                                          <p:attrName>ppt_h</p:attrName>
                                        </p:attrNameLst>
                                      </p:cBhvr>
                                      <p:tavLst>
                                        <p:tav tm="0">
                                          <p:val>
                                            <p:strVal val="ppt_h"/>
                                          </p:val>
                                        </p:tav>
                                        <p:tav tm="100000">
                                          <p:val>
                                            <p:strVal val="ppt_h"/>
                                          </p:val>
                                        </p:tav>
                                      </p:tavLst>
                                    </p:anim>
                                    <p:animEffect transition="out" filter="fade">
                                      <p:cBhvr>
                                        <p:cTn id="8" dur="500"/>
                                        <p:tgtEl>
                                          <p:spTgt spid="24"/>
                                        </p:tgtEl>
                                      </p:cBhvr>
                                    </p:animEffect>
                                    <p:set>
                                      <p:cBhvr>
                                        <p:cTn id="9" dur="1" fill="hold">
                                          <p:stCondLst>
                                            <p:cond delay="499"/>
                                          </p:stCondLst>
                                        </p:cTn>
                                        <p:tgtEl>
                                          <p:spTgt spid="24"/>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4"/>
                  </p:tgtEl>
                </p:cond>
              </p:nextCondLst>
            </p:seq>
          </p:childTnLst>
        </p:cTn>
      </p:par>
    </p:tnLst>
    <p:bldLst>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7890" name="Рисунок 13" descr="дом-1.png">
            <a:hlinkClick r:id="rId3" action="ppaction://hlinksldjump"/>
          </p:cNvPr>
          <p:cNvPicPr>
            <a:picLocks noChangeAspect="1"/>
          </p:cNvPicPr>
          <p:nvPr/>
        </p:nvPicPr>
        <p:blipFill>
          <a:blip r:embed="rId4"/>
          <a:srcRect/>
          <a:stretch>
            <a:fillRect/>
          </a:stretch>
        </p:blipFill>
        <p:spPr bwMode="auto">
          <a:xfrm>
            <a:off x="8172450" y="5949950"/>
            <a:ext cx="769938" cy="669925"/>
          </a:xfrm>
          <a:prstGeom prst="rect">
            <a:avLst/>
          </a:prstGeom>
          <a:noFill/>
          <a:ln w="9525">
            <a:noFill/>
            <a:miter lim="800000"/>
            <a:headEnd/>
            <a:tailEnd/>
          </a:ln>
        </p:spPr>
      </p:pic>
      <p:sp>
        <p:nvSpPr>
          <p:cNvPr id="16" name="TextBox 15"/>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50</a:t>
            </a:r>
            <a:endParaRPr lang="ru-RU" sz="4400" b="1" spc="50" dirty="0">
              <a:ln w="11430"/>
              <a:gradFill>
                <a:gsLst>
                  <a:gs pos="25000">
                    <a:schemeClr val="accent2">
                      <a:lumMod val="50000"/>
                    </a:schemeClr>
                  </a:gs>
                  <a:gs pos="100000">
                    <a:schemeClr val="accent2">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21" name="Text Box 5"/>
          <p:cNvSpPr txBox="1">
            <a:spLocks noChangeArrowheads="1"/>
          </p:cNvSpPr>
          <p:nvPr/>
        </p:nvSpPr>
        <p:spPr bwMode="auto">
          <a:xfrm>
            <a:off x="250825" y="2565400"/>
            <a:ext cx="8496300" cy="4095750"/>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Яким Сомко — наказний гетьман Лівобережжя, переяслав­ський полковник ,  </a:t>
            </a:r>
          </a:p>
          <a:p>
            <a:pPr>
              <a:spcBef>
                <a:spcPct val="20000"/>
              </a:spcBef>
            </a:pPr>
            <a:r>
              <a:rPr lang="uk-UA"/>
              <a:t>Павло Тетеря — правобережний гетьман  </a:t>
            </a:r>
          </a:p>
          <a:p>
            <a:pPr>
              <a:spcBef>
                <a:spcPct val="20000"/>
              </a:spcBef>
            </a:pPr>
            <a:r>
              <a:rPr lang="uk-UA"/>
              <a:t>Васюта Золотаренко — ніжинський полковник, </a:t>
            </a:r>
          </a:p>
          <a:p>
            <a:pPr>
              <a:spcBef>
                <a:spcPct val="20000"/>
              </a:spcBef>
            </a:pPr>
            <a:r>
              <a:rPr lang="uk-UA"/>
              <a:t>Іван Брюховецький — кошовий — гетьман Запорозької Січі, </a:t>
            </a:r>
          </a:p>
          <a:p>
            <a:pPr>
              <a:spcBef>
                <a:spcPct val="20000"/>
              </a:spcBef>
            </a:pPr>
            <a:r>
              <a:rPr lang="uk-UA"/>
              <a:t>Кирило Тур — запорозький козак, курінний отаман,</a:t>
            </a:r>
          </a:p>
          <a:p>
            <a:pPr>
              <a:spcBef>
                <a:spcPct val="20000"/>
              </a:spcBef>
            </a:pPr>
            <a:r>
              <a:rPr lang="uk-UA"/>
              <a:t>полковник і панотець Шрам (справжнє прізвище Чепурний), </a:t>
            </a:r>
          </a:p>
          <a:p>
            <a:pPr>
              <a:spcBef>
                <a:spcPct val="20000"/>
              </a:spcBef>
            </a:pPr>
            <a:r>
              <a:rPr lang="uk-UA"/>
              <a:t>Петро Шраменко — його син,</a:t>
            </a:r>
          </a:p>
          <a:p>
            <a:pPr>
              <a:spcBef>
                <a:spcPct val="20000"/>
              </a:spcBef>
            </a:pPr>
            <a:r>
              <a:rPr lang="uk-UA"/>
              <a:t>Михайло Черевань — колишній козак, господар хутора, </a:t>
            </a:r>
          </a:p>
          <a:p>
            <a:pPr>
              <a:spcBef>
                <a:spcPct val="20000"/>
              </a:spcBef>
            </a:pPr>
            <a:r>
              <a:rPr lang="uk-UA"/>
              <a:t>Меланія дружина Михайла Череваня і дочка Леся </a:t>
            </a:r>
          </a:p>
          <a:p>
            <a:pPr>
              <a:spcBef>
                <a:spcPct val="20000"/>
              </a:spcBef>
            </a:pPr>
            <a:r>
              <a:rPr lang="uk-UA"/>
              <a:t>Божий Чоловік </a:t>
            </a:r>
          </a:p>
          <a:p>
            <a:pPr>
              <a:spcBef>
                <a:spcPct val="20000"/>
              </a:spcBef>
            </a:pPr>
            <a:r>
              <a:rPr lang="uk-UA"/>
              <a:t>Матвій Гвинтовка .</a:t>
            </a:r>
            <a:endParaRPr lang="ru-RU"/>
          </a:p>
        </p:txBody>
      </p:sp>
      <p:sp>
        <p:nvSpPr>
          <p:cNvPr id="37894"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Назвіть усіх головних героїв роману «Чорна рада».</a:t>
            </a:r>
          </a:p>
        </p:txBody>
      </p:sp>
      <p:pic>
        <p:nvPicPr>
          <p:cNvPr id="24" name="Рисунок 23" descr="32.png"/>
          <p:cNvPicPr>
            <a:picLocks noChangeAspect="1"/>
          </p:cNvPicPr>
          <p:nvPr/>
        </p:nvPicPr>
        <p:blipFill>
          <a:blip r:embed="rId5"/>
          <a:srcRect/>
          <a:stretch>
            <a:fillRect/>
          </a:stretch>
        </p:blipFill>
        <p:spPr bwMode="auto">
          <a:xfrm>
            <a:off x="3851275" y="4076700"/>
            <a:ext cx="1512888" cy="2338388"/>
          </a:xfrm>
          <a:prstGeom prst="rect">
            <a:avLst/>
          </a:prstGeom>
          <a:noFill/>
          <a:ln w="9525">
            <a:noFill/>
            <a:miter lim="800000"/>
            <a:headEnd/>
            <a:tailEnd/>
          </a:ln>
        </p:spPr>
      </p:pic>
      <p:sp>
        <p:nvSpPr>
          <p:cNvPr id="37896" name="Rectangle 8"/>
          <p:cNvSpPr>
            <a:spLocks noChangeArrowheads="1"/>
          </p:cNvSpPr>
          <p:nvPr/>
        </p:nvSpPr>
        <p:spPr bwMode="auto">
          <a:xfrm>
            <a:off x="1331913" y="476250"/>
            <a:ext cx="6624637"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Персонажі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4"/>
                                        </p:tgtEl>
                                        <p:attrNameLst>
                                          <p:attrName>ppt_w</p:attrName>
                                        </p:attrNameLst>
                                      </p:cBhvr>
                                      <p:tavLst>
                                        <p:tav tm="0">
                                          <p:val>
                                            <p:strVal val="ppt_w"/>
                                          </p:val>
                                        </p:tav>
                                        <p:tav tm="100000">
                                          <p:val>
                                            <p:strVal val="ppt_w*0.70"/>
                                          </p:val>
                                        </p:tav>
                                      </p:tavLst>
                                    </p:anim>
                                    <p:anim calcmode="lin" valueType="num">
                                      <p:cBhvr>
                                        <p:cTn id="7" dur="500"/>
                                        <p:tgtEl>
                                          <p:spTgt spid="24"/>
                                        </p:tgtEl>
                                        <p:attrNameLst>
                                          <p:attrName>ppt_h</p:attrName>
                                        </p:attrNameLst>
                                      </p:cBhvr>
                                      <p:tavLst>
                                        <p:tav tm="0">
                                          <p:val>
                                            <p:strVal val="ppt_h"/>
                                          </p:val>
                                        </p:tav>
                                        <p:tav tm="100000">
                                          <p:val>
                                            <p:strVal val="ppt_h"/>
                                          </p:val>
                                        </p:tav>
                                      </p:tavLst>
                                    </p:anim>
                                    <p:animEffect transition="out" filter="fade">
                                      <p:cBhvr>
                                        <p:cTn id="8" dur="500"/>
                                        <p:tgtEl>
                                          <p:spTgt spid="24"/>
                                        </p:tgtEl>
                                      </p:cBhvr>
                                    </p:animEffect>
                                    <p:set>
                                      <p:cBhvr>
                                        <p:cTn id="9" dur="1" fill="hold">
                                          <p:stCondLst>
                                            <p:cond delay="499"/>
                                          </p:stCondLst>
                                        </p:cTn>
                                        <p:tgtEl>
                                          <p:spTgt spid="24"/>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4"/>
                  </p:tgtEl>
                </p:cond>
              </p:nextCondLst>
            </p:seq>
          </p:childTnLst>
        </p:cTn>
      </p:par>
    </p:tnLst>
    <p:bldLst>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8914" name="Рисунок 12" descr="Рисунок12.png">
            <a:hlinkClick r:id="rId3" action="ppaction://hlinksldjump"/>
          </p:cNvPr>
          <p:cNvPicPr>
            <a:picLocks noChangeAspect="1"/>
          </p:cNvPicPr>
          <p:nvPr/>
        </p:nvPicPr>
        <p:blipFill>
          <a:blip r:embed="rId4"/>
          <a:srcRect/>
          <a:stretch>
            <a:fillRect/>
          </a:stretch>
        </p:blipFill>
        <p:spPr bwMode="auto">
          <a:xfrm>
            <a:off x="8194675" y="5949950"/>
            <a:ext cx="769938" cy="668338"/>
          </a:xfrm>
          <a:prstGeom prst="rect">
            <a:avLst/>
          </a:prstGeom>
          <a:noFill/>
          <a:ln w="9525">
            <a:noFill/>
            <a:miter lim="800000"/>
            <a:headEnd/>
            <a:tailEnd/>
          </a:ln>
        </p:spPr>
      </p:pic>
      <p:sp>
        <p:nvSpPr>
          <p:cNvPr id="15" name="TextBox 14"/>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10</a:t>
            </a:r>
            <a:endPar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3.png"/>
          <p:cNvPicPr>
            <a:picLocks noChangeAspect="1"/>
          </p:cNvPicPr>
          <p:nvPr/>
        </p:nvPicPr>
        <p:blipFill>
          <a:blip r:embed="rId5"/>
          <a:srcRect/>
          <a:stretch>
            <a:fillRect/>
          </a:stretch>
        </p:blipFill>
        <p:spPr bwMode="auto">
          <a:xfrm>
            <a:off x="3851275" y="4075113"/>
            <a:ext cx="1512888" cy="2336800"/>
          </a:xfrm>
          <a:prstGeom prst="rect">
            <a:avLst/>
          </a:prstGeom>
          <a:noFill/>
          <a:ln w="9525">
            <a:noFill/>
            <a:miter lim="800000"/>
            <a:headEnd/>
            <a:tailEnd/>
          </a:ln>
        </p:spPr>
      </p:pic>
      <p:sp>
        <p:nvSpPr>
          <p:cNvPr id="26" name="Text Box 5"/>
          <p:cNvSpPr txBox="1">
            <a:spLocks noChangeArrowheads="1"/>
          </p:cNvSpPr>
          <p:nvPr/>
        </p:nvSpPr>
        <p:spPr bwMode="auto">
          <a:xfrm>
            <a:off x="323850" y="3429000"/>
            <a:ext cx="8496300" cy="793750"/>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Головною причиною виникнення козацтва на українських землях став дедалі зростаючий соціальний, національний та релігійний гніт українського народу.  </a:t>
            </a:r>
            <a:endParaRPr lang="ru-RU"/>
          </a:p>
        </p:txBody>
      </p:sp>
      <p:sp>
        <p:nvSpPr>
          <p:cNvPr id="38919"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Яка основна причина виникнення козацтва на Україні?</a:t>
            </a:r>
          </a:p>
        </p:txBody>
      </p:sp>
      <p:sp>
        <p:nvSpPr>
          <p:cNvPr id="38921" name="Rectangle 9"/>
          <p:cNvSpPr>
            <a:spLocks noChangeArrowheads="1"/>
          </p:cNvSpPr>
          <p:nvPr/>
        </p:nvSpPr>
        <p:spPr bwMode="auto">
          <a:xfrm>
            <a:off x="1403350" y="476250"/>
            <a:ext cx="6481763"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Історія українського козацтва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5"/>
                                        </p:tgtEl>
                                        <p:attrNameLst>
                                          <p:attrName>ppt_w</p:attrName>
                                        </p:attrNameLst>
                                      </p:cBhvr>
                                      <p:tavLst>
                                        <p:tav tm="0">
                                          <p:val>
                                            <p:strVal val="ppt_w"/>
                                          </p:val>
                                        </p:tav>
                                        <p:tav tm="100000">
                                          <p:val>
                                            <p:strVal val="ppt_w*0.70"/>
                                          </p:val>
                                        </p:tav>
                                      </p:tavLst>
                                    </p:anim>
                                    <p:anim calcmode="lin" valueType="num">
                                      <p:cBhvr>
                                        <p:cTn id="7" dur="1000"/>
                                        <p:tgtEl>
                                          <p:spTgt spid="25"/>
                                        </p:tgtEl>
                                        <p:attrNameLst>
                                          <p:attrName>ppt_h</p:attrName>
                                        </p:attrNameLst>
                                      </p:cBhvr>
                                      <p:tavLst>
                                        <p:tav tm="0">
                                          <p:val>
                                            <p:strVal val="ppt_h"/>
                                          </p:val>
                                        </p:tav>
                                        <p:tav tm="100000">
                                          <p:val>
                                            <p:strVal val="ppt_h"/>
                                          </p:val>
                                        </p:tav>
                                      </p:tavLst>
                                    </p:anim>
                                    <p:animEffect transition="out" filter="fade">
                                      <p:cBhvr>
                                        <p:cTn id="8" dur="1000"/>
                                        <p:tgtEl>
                                          <p:spTgt spid="25"/>
                                        </p:tgtEl>
                                      </p:cBhvr>
                                    </p:animEffect>
                                    <p:set>
                                      <p:cBhvr>
                                        <p:cTn id="9" dur="1" fill="hold">
                                          <p:stCondLst>
                                            <p:cond delay="9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9938" name="Рисунок 12" descr="Рисунок12.png">
            <a:hlinkClick r:id="rId3" action="ppaction://hlinksldjump"/>
          </p:cNvPr>
          <p:cNvPicPr>
            <a:picLocks noChangeAspect="1"/>
          </p:cNvPicPr>
          <p:nvPr/>
        </p:nvPicPr>
        <p:blipFill>
          <a:blip r:embed="rId4"/>
          <a:srcRect/>
          <a:stretch>
            <a:fillRect/>
          </a:stretch>
        </p:blipFill>
        <p:spPr bwMode="auto">
          <a:xfrm>
            <a:off x="8194675" y="5949950"/>
            <a:ext cx="769938" cy="668338"/>
          </a:xfrm>
          <a:prstGeom prst="rect">
            <a:avLst/>
          </a:prstGeom>
          <a:noFill/>
          <a:ln w="9525">
            <a:noFill/>
            <a:miter lim="800000"/>
            <a:headEnd/>
            <a:tailEnd/>
          </a:ln>
        </p:spPr>
      </p:pic>
      <p:sp>
        <p:nvSpPr>
          <p:cNvPr id="15" name="TextBox 14"/>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20</a:t>
            </a:r>
            <a:endPar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3.png"/>
          <p:cNvPicPr>
            <a:picLocks noChangeAspect="1"/>
          </p:cNvPicPr>
          <p:nvPr/>
        </p:nvPicPr>
        <p:blipFill>
          <a:blip r:embed="rId5"/>
          <a:srcRect/>
          <a:stretch>
            <a:fillRect/>
          </a:stretch>
        </p:blipFill>
        <p:spPr bwMode="auto">
          <a:xfrm>
            <a:off x="3851275" y="4075113"/>
            <a:ext cx="1512888" cy="2336800"/>
          </a:xfrm>
          <a:prstGeom prst="rect">
            <a:avLst/>
          </a:prstGeom>
          <a:noFill/>
          <a:ln w="9525">
            <a:noFill/>
            <a:miter lim="800000"/>
            <a:headEnd/>
            <a:tailEnd/>
          </a:ln>
        </p:spPr>
      </p:pic>
      <p:sp>
        <p:nvSpPr>
          <p:cNvPr id="26" name="Text Box 5"/>
          <p:cNvSpPr txBox="1">
            <a:spLocks noChangeArrowheads="1"/>
          </p:cNvSpPr>
          <p:nvPr/>
        </p:nvSpPr>
        <p:spPr bwMode="auto">
          <a:xfrm>
            <a:off x="323850" y="3429000"/>
            <a:ext cx="8496300" cy="2289175"/>
          </a:xfrm>
          <a:prstGeom prst="rect">
            <a:avLst/>
          </a:prstGeom>
          <a:noFill/>
          <a:ln w="9525">
            <a:noFill/>
            <a:miter lim="800000"/>
            <a:headEnd/>
            <a:tailEnd/>
          </a:ln>
        </p:spPr>
        <p:txBody>
          <a:bodyPr>
            <a:spAutoFit/>
          </a:bodyPr>
          <a:lstStyle/>
          <a:p>
            <a:pPr>
              <a:spcBef>
                <a:spcPct val="20000"/>
              </a:spcBef>
            </a:pPr>
            <a:r>
              <a:rPr lang="uk-UA" b="1"/>
              <a:t>Козаки́</a:t>
            </a:r>
            <a:r>
              <a:rPr lang="uk-UA"/>
              <a:t> — члени самоврядних </a:t>
            </a:r>
            <a:r>
              <a:rPr lang="uk-UA">
                <a:hlinkClick r:id="rId6" tooltip="Чоловік"/>
              </a:rPr>
              <a:t>чоловічих</a:t>
            </a:r>
            <a:r>
              <a:rPr lang="uk-UA"/>
              <a:t> військових громад, що з </a:t>
            </a:r>
            <a:r>
              <a:rPr lang="uk-UA">
                <a:hlinkClick r:id="rId7" tooltip="15 століття"/>
              </a:rPr>
              <a:t>15 століття</a:t>
            </a:r>
            <a:r>
              <a:rPr lang="uk-UA"/>
              <a:t> існували на теренах </a:t>
            </a:r>
            <a:r>
              <a:rPr lang="uk-UA">
                <a:hlinkClick r:id="rId8" tooltip="Україна"/>
              </a:rPr>
              <a:t>українського</a:t>
            </a:r>
            <a:r>
              <a:rPr lang="uk-UA"/>
              <a:t> </a:t>
            </a:r>
            <a:r>
              <a:rPr lang="uk-UA">
                <a:hlinkClick r:id="rId9" tooltip="Дике поле"/>
              </a:rPr>
              <a:t>«Дикого поля»</a:t>
            </a:r>
            <a:r>
              <a:rPr lang="uk-UA"/>
              <a:t>, в районі середніх течій </a:t>
            </a:r>
            <a:r>
              <a:rPr lang="uk-UA">
                <a:hlinkClick r:id="rId10" tooltip="Дніпро (річка)"/>
              </a:rPr>
              <a:t>Дніпра</a:t>
            </a:r>
            <a:r>
              <a:rPr lang="uk-UA"/>
              <a:t> та </a:t>
            </a:r>
            <a:r>
              <a:rPr lang="uk-UA">
                <a:hlinkClick r:id="rId11" tooltip="Дон"/>
              </a:rPr>
              <a:t>Дону</a:t>
            </a:r>
            <a:r>
              <a:rPr lang="uk-UA"/>
              <a:t>, на межі </a:t>
            </a:r>
            <a:r>
              <a:rPr lang="uk-UA">
                <a:hlinkClick r:id="rId12" tooltip="Християнство"/>
              </a:rPr>
              <a:t>християнського</a:t>
            </a:r>
            <a:r>
              <a:rPr lang="uk-UA"/>
              <a:t> і </a:t>
            </a:r>
            <a:r>
              <a:rPr lang="uk-UA">
                <a:hlinkClick r:id="rId13" tooltip="Мусульманство"/>
              </a:rPr>
              <a:t>мусульманського</a:t>
            </a:r>
            <a:r>
              <a:rPr lang="uk-UA"/>
              <a:t> світів. Основним заняттям козаків була </a:t>
            </a:r>
            <a:r>
              <a:rPr lang="uk-UA">
                <a:hlinkClick r:id="rId14" tooltip="Військова справа"/>
              </a:rPr>
              <a:t>військова справа</a:t>
            </a:r>
            <a:r>
              <a:rPr lang="uk-UA"/>
              <a:t>: охорона і патрулювання </a:t>
            </a:r>
            <a:r>
              <a:rPr lang="uk-UA">
                <a:hlinkClick r:id="rId15" tooltip="Торговий шлях"/>
              </a:rPr>
              <a:t>торгових шляхів</a:t>
            </a:r>
            <a:r>
              <a:rPr lang="uk-UA"/>
              <a:t>, морські </a:t>
            </a:r>
            <a:r>
              <a:rPr lang="uk-UA">
                <a:hlinkClick r:id="rId16" tooltip="Рейд"/>
              </a:rPr>
              <a:t>рейди</a:t>
            </a:r>
            <a:r>
              <a:rPr lang="uk-UA"/>
              <a:t> на чайках проти турецького флоту в </a:t>
            </a:r>
            <a:r>
              <a:rPr lang="uk-UA">
                <a:hlinkClick r:id="rId17" tooltip="Крим"/>
              </a:rPr>
              <a:t>Криму</a:t>
            </a:r>
            <a:r>
              <a:rPr lang="uk-UA"/>
              <a:t> та </a:t>
            </a:r>
            <a:r>
              <a:rPr lang="uk-UA">
                <a:hlinkClick r:id="rId18" tooltip="Чорне море"/>
              </a:rPr>
              <a:t>Чорному морі</a:t>
            </a:r>
            <a:r>
              <a:rPr lang="uk-UA"/>
              <a:t>, захист українських земель від </a:t>
            </a:r>
            <a:r>
              <a:rPr lang="uk-UA">
                <a:hlinkClick r:id="rId19" tooltip="Кримські татари"/>
              </a:rPr>
              <a:t>татарських</a:t>
            </a:r>
            <a:r>
              <a:rPr lang="uk-UA"/>
              <a:t> «полювань на рабів», участь у військових кампаніях сусідніх володарів та захист кордонів сусідніх держав. </a:t>
            </a:r>
            <a:endParaRPr lang="ru-RU"/>
          </a:p>
        </p:txBody>
      </p:sp>
      <p:sp>
        <p:nvSpPr>
          <p:cNvPr id="39943"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Хто такі козаки?</a:t>
            </a:r>
          </a:p>
        </p:txBody>
      </p:sp>
      <p:sp>
        <p:nvSpPr>
          <p:cNvPr id="39945" name="Rectangle 9"/>
          <p:cNvSpPr>
            <a:spLocks noChangeArrowheads="1"/>
          </p:cNvSpPr>
          <p:nvPr/>
        </p:nvSpPr>
        <p:spPr bwMode="auto">
          <a:xfrm>
            <a:off x="1476375" y="476250"/>
            <a:ext cx="6408738"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Історія українського козацтва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5"/>
                                        </p:tgtEl>
                                        <p:attrNameLst>
                                          <p:attrName>ppt_w</p:attrName>
                                        </p:attrNameLst>
                                      </p:cBhvr>
                                      <p:tavLst>
                                        <p:tav tm="0">
                                          <p:val>
                                            <p:strVal val="ppt_w"/>
                                          </p:val>
                                        </p:tav>
                                        <p:tav tm="100000">
                                          <p:val>
                                            <p:strVal val="ppt_w*0.70"/>
                                          </p:val>
                                        </p:tav>
                                      </p:tavLst>
                                    </p:anim>
                                    <p:anim calcmode="lin" valueType="num">
                                      <p:cBhvr>
                                        <p:cTn id="7" dur="1000"/>
                                        <p:tgtEl>
                                          <p:spTgt spid="25"/>
                                        </p:tgtEl>
                                        <p:attrNameLst>
                                          <p:attrName>ppt_h</p:attrName>
                                        </p:attrNameLst>
                                      </p:cBhvr>
                                      <p:tavLst>
                                        <p:tav tm="0">
                                          <p:val>
                                            <p:strVal val="ppt_h"/>
                                          </p:val>
                                        </p:tav>
                                        <p:tav tm="100000">
                                          <p:val>
                                            <p:strVal val="ppt_h"/>
                                          </p:val>
                                        </p:tav>
                                      </p:tavLst>
                                    </p:anim>
                                    <p:animEffect transition="out" filter="fade">
                                      <p:cBhvr>
                                        <p:cTn id="8" dur="1000"/>
                                        <p:tgtEl>
                                          <p:spTgt spid="25"/>
                                        </p:tgtEl>
                                      </p:cBhvr>
                                    </p:animEffect>
                                    <p:set>
                                      <p:cBhvr>
                                        <p:cTn id="9" dur="1" fill="hold">
                                          <p:stCondLst>
                                            <p:cond delay="9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0962" name="Рисунок 12" descr="Рисунок12.png">
            <a:hlinkClick r:id="rId3" action="ppaction://hlinksldjump"/>
          </p:cNvPr>
          <p:cNvPicPr>
            <a:picLocks noChangeAspect="1"/>
          </p:cNvPicPr>
          <p:nvPr/>
        </p:nvPicPr>
        <p:blipFill>
          <a:blip r:embed="rId4"/>
          <a:srcRect/>
          <a:stretch>
            <a:fillRect/>
          </a:stretch>
        </p:blipFill>
        <p:spPr bwMode="auto">
          <a:xfrm>
            <a:off x="8194675" y="5949950"/>
            <a:ext cx="769938" cy="668338"/>
          </a:xfrm>
          <a:prstGeom prst="rect">
            <a:avLst/>
          </a:prstGeom>
          <a:noFill/>
          <a:ln w="9525">
            <a:noFill/>
            <a:miter lim="800000"/>
            <a:headEnd/>
            <a:tailEnd/>
          </a:ln>
        </p:spPr>
      </p:pic>
      <p:sp>
        <p:nvSpPr>
          <p:cNvPr id="15" name="TextBox 14"/>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30</a:t>
            </a:r>
            <a:endPar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3.png"/>
          <p:cNvPicPr>
            <a:picLocks noChangeAspect="1"/>
          </p:cNvPicPr>
          <p:nvPr/>
        </p:nvPicPr>
        <p:blipFill>
          <a:blip r:embed="rId5"/>
          <a:srcRect/>
          <a:stretch>
            <a:fillRect/>
          </a:stretch>
        </p:blipFill>
        <p:spPr bwMode="auto">
          <a:xfrm>
            <a:off x="3851275" y="4075113"/>
            <a:ext cx="1512888" cy="2336800"/>
          </a:xfrm>
          <a:prstGeom prst="rect">
            <a:avLst/>
          </a:prstGeom>
          <a:noFill/>
          <a:ln w="9525">
            <a:noFill/>
            <a:miter lim="800000"/>
            <a:headEnd/>
            <a:tailEnd/>
          </a:ln>
        </p:spPr>
      </p:pic>
      <p:sp>
        <p:nvSpPr>
          <p:cNvPr id="26"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Гетьман </a:t>
            </a:r>
          </a:p>
        </p:txBody>
      </p:sp>
      <p:sp>
        <p:nvSpPr>
          <p:cNvPr id="40967" name="Text Box 5"/>
          <p:cNvSpPr txBox="1">
            <a:spLocks noChangeArrowheads="1"/>
          </p:cNvSpPr>
          <p:nvPr/>
        </p:nvSpPr>
        <p:spPr bwMode="auto">
          <a:xfrm>
            <a:off x="323850" y="1628775"/>
            <a:ext cx="8496300" cy="822325"/>
          </a:xfrm>
          <a:prstGeom prst="rect">
            <a:avLst/>
          </a:prstGeom>
          <a:noFill/>
          <a:ln w="9525">
            <a:noFill/>
            <a:miter lim="800000"/>
            <a:headEnd/>
            <a:tailEnd/>
          </a:ln>
        </p:spPr>
        <p:txBody>
          <a:bodyPr>
            <a:spAutoFit/>
          </a:bodyPr>
          <a:lstStyle/>
          <a:p>
            <a:pPr>
              <a:spcBef>
                <a:spcPct val="20000"/>
              </a:spcBef>
            </a:pPr>
            <a:r>
              <a:rPr lang="ru-RU" sz="2400">
                <a:latin typeface="Georgia" pitchFamily="18" charset="0"/>
              </a:rPr>
              <a:t>Як називався у козаків в</a:t>
            </a:r>
            <a:r>
              <a:rPr lang="uk-UA" sz="2400"/>
              <a:t>ищий воєначальник і керівник української козацької держави? </a:t>
            </a:r>
            <a:endParaRPr lang="ru-RU" sz="2400"/>
          </a:p>
        </p:txBody>
      </p:sp>
      <p:sp>
        <p:nvSpPr>
          <p:cNvPr id="40969" name="Rectangle 9"/>
          <p:cNvSpPr>
            <a:spLocks noChangeArrowheads="1"/>
          </p:cNvSpPr>
          <p:nvPr/>
        </p:nvSpPr>
        <p:spPr bwMode="auto">
          <a:xfrm>
            <a:off x="1403350" y="476250"/>
            <a:ext cx="6408738"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Історія українського козацтва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5"/>
                                        </p:tgtEl>
                                        <p:attrNameLst>
                                          <p:attrName>ppt_w</p:attrName>
                                        </p:attrNameLst>
                                      </p:cBhvr>
                                      <p:tavLst>
                                        <p:tav tm="0">
                                          <p:val>
                                            <p:strVal val="ppt_w"/>
                                          </p:val>
                                        </p:tav>
                                        <p:tav tm="100000">
                                          <p:val>
                                            <p:strVal val="ppt_w*0.70"/>
                                          </p:val>
                                        </p:tav>
                                      </p:tavLst>
                                    </p:anim>
                                    <p:anim calcmode="lin" valueType="num">
                                      <p:cBhvr>
                                        <p:cTn id="7" dur="1000"/>
                                        <p:tgtEl>
                                          <p:spTgt spid="25"/>
                                        </p:tgtEl>
                                        <p:attrNameLst>
                                          <p:attrName>ppt_h</p:attrName>
                                        </p:attrNameLst>
                                      </p:cBhvr>
                                      <p:tavLst>
                                        <p:tav tm="0">
                                          <p:val>
                                            <p:strVal val="ppt_h"/>
                                          </p:val>
                                        </p:tav>
                                        <p:tav tm="100000">
                                          <p:val>
                                            <p:strVal val="ppt_h"/>
                                          </p:val>
                                        </p:tav>
                                      </p:tavLst>
                                    </p:anim>
                                    <p:animEffect transition="out" filter="fade">
                                      <p:cBhvr>
                                        <p:cTn id="8" dur="1000"/>
                                        <p:tgtEl>
                                          <p:spTgt spid="25"/>
                                        </p:tgtEl>
                                      </p:cBhvr>
                                    </p:animEffect>
                                    <p:set>
                                      <p:cBhvr>
                                        <p:cTn id="9" dur="1" fill="hold">
                                          <p:stCondLst>
                                            <p:cond delay="9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986" name="Рисунок 12" descr="Рисунок12.png">
            <a:hlinkClick r:id="rId3" action="ppaction://hlinksldjump"/>
          </p:cNvPr>
          <p:cNvPicPr>
            <a:picLocks noChangeAspect="1"/>
          </p:cNvPicPr>
          <p:nvPr/>
        </p:nvPicPr>
        <p:blipFill>
          <a:blip r:embed="rId4"/>
          <a:srcRect/>
          <a:stretch>
            <a:fillRect/>
          </a:stretch>
        </p:blipFill>
        <p:spPr bwMode="auto">
          <a:xfrm>
            <a:off x="8194675" y="5949950"/>
            <a:ext cx="769938" cy="668338"/>
          </a:xfrm>
          <a:prstGeom prst="rect">
            <a:avLst/>
          </a:prstGeom>
          <a:noFill/>
          <a:ln w="9525">
            <a:noFill/>
            <a:miter lim="800000"/>
            <a:headEnd/>
            <a:tailEnd/>
          </a:ln>
        </p:spPr>
      </p:pic>
      <p:sp>
        <p:nvSpPr>
          <p:cNvPr id="15" name="TextBox 14"/>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40</a:t>
            </a:r>
            <a:endPar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3.png"/>
          <p:cNvPicPr>
            <a:picLocks noChangeAspect="1"/>
          </p:cNvPicPr>
          <p:nvPr/>
        </p:nvPicPr>
        <p:blipFill>
          <a:blip r:embed="rId5"/>
          <a:srcRect/>
          <a:stretch>
            <a:fillRect/>
          </a:stretch>
        </p:blipFill>
        <p:spPr bwMode="auto">
          <a:xfrm>
            <a:off x="3851275" y="4075113"/>
            <a:ext cx="1512888" cy="2336800"/>
          </a:xfrm>
          <a:prstGeom prst="rect">
            <a:avLst/>
          </a:prstGeom>
          <a:noFill/>
          <a:ln w="9525">
            <a:noFill/>
            <a:miter lim="800000"/>
            <a:headEnd/>
            <a:tailEnd/>
          </a:ln>
        </p:spPr>
      </p:pic>
      <p:sp>
        <p:nvSpPr>
          <p:cNvPr id="26"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Кошовий отаман </a:t>
            </a:r>
          </a:p>
        </p:txBody>
      </p:sp>
      <p:sp>
        <p:nvSpPr>
          <p:cNvPr id="41991" name="Text Box 5"/>
          <p:cNvSpPr txBox="1">
            <a:spLocks noChangeArrowheads="1"/>
          </p:cNvSpPr>
          <p:nvPr/>
        </p:nvSpPr>
        <p:spPr bwMode="auto">
          <a:xfrm>
            <a:off x="323850" y="1628775"/>
            <a:ext cx="8496300" cy="1552575"/>
          </a:xfrm>
          <a:prstGeom prst="rect">
            <a:avLst/>
          </a:prstGeom>
          <a:noFill/>
          <a:ln w="9525">
            <a:noFill/>
            <a:miter lim="800000"/>
            <a:headEnd/>
            <a:tailEnd/>
          </a:ln>
        </p:spPr>
        <p:txBody>
          <a:bodyPr>
            <a:spAutoFit/>
          </a:bodyPr>
          <a:lstStyle/>
          <a:p>
            <a:pPr>
              <a:spcBef>
                <a:spcPct val="20000"/>
              </a:spcBef>
            </a:pPr>
            <a:r>
              <a:rPr lang="uk-UA" sz="2400"/>
              <a:t>Як називалась у козаків виборна службова особа в Запорозькій Січі (16-18 ст.), яка зосереджувала у своїх руках найвищу військову, адміністративну і судову владу, очолював Кіш Запорізької Січі?</a:t>
            </a:r>
            <a:endParaRPr lang="ru-RU" sz="2400"/>
          </a:p>
        </p:txBody>
      </p:sp>
      <p:sp>
        <p:nvSpPr>
          <p:cNvPr id="41993" name="Rectangle 9"/>
          <p:cNvSpPr>
            <a:spLocks noChangeArrowheads="1"/>
          </p:cNvSpPr>
          <p:nvPr/>
        </p:nvSpPr>
        <p:spPr bwMode="auto">
          <a:xfrm>
            <a:off x="1476375" y="476250"/>
            <a:ext cx="6408738"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Історія українського козацтва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5"/>
                                        </p:tgtEl>
                                        <p:attrNameLst>
                                          <p:attrName>ppt_w</p:attrName>
                                        </p:attrNameLst>
                                      </p:cBhvr>
                                      <p:tavLst>
                                        <p:tav tm="0">
                                          <p:val>
                                            <p:strVal val="ppt_w"/>
                                          </p:val>
                                        </p:tav>
                                        <p:tav tm="100000">
                                          <p:val>
                                            <p:strVal val="ppt_w*0.70"/>
                                          </p:val>
                                        </p:tav>
                                      </p:tavLst>
                                    </p:anim>
                                    <p:anim calcmode="lin" valueType="num">
                                      <p:cBhvr>
                                        <p:cTn id="7" dur="1000"/>
                                        <p:tgtEl>
                                          <p:spTgt spid="25"/>
                                        </p:tgtEl>
                                        <p:attrNameLst>
                                          <p:attrName>ppt_h</p:attrName>
                                        </p:attrNameLst>
                                      </p:cBhvr>
                                      <p:tavLst>
                                        <p:tav tm="0">
                                          <p:val>
                                            <p:strVal val="ppt_h"/>
                                          </p:val>
                                        </p:tav>
                                        <p:tav tm="100000">
                                          <p:val>
                                            <p:strVal val="ppt_h"/>
                                          </p:val>
                                        </p:tav>
                                      </p:tavLst>
                                    </p:anim>
                                    <p:animEffect transition="out" filter="fade">
                                      <p:cBhvr>
                                        <p:cTn id="8" dur="1000"/>
                                        <p:tgtEl>
                                          <p:spTgt spid="25"/>
                                        </p:tgtEl>
                                      </p:cBhvr>
                                    </p:animEffect>
                                    <p:set>
                                      <p:cBhvr>
                                        <p:cTn id="9" dur="1" fill="hold">
                                          <p:stCondLst>
                                            <p:cond delay="9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3010" name="Рисунок 12" descr="Рисунок12.png">
            <a:hlinkClick r:id="rId3" action="ppaction://hlinksldjump"/>
          </p:cNvPr>
          <p:cNvPicPr>
            <a:picLocks noChangeAspect="1"/>
          </p:cNvPicPr>
          <p:nvPr/>
        </p:nvPicPr>
        <p:blipFill>
          <a:blip r:embed="rId4"/>
          <a:srcRect/>
          <a:stretch>
            <a:fillRect/>
          </a:stretch>
        </p:blipFill>
        <p:spPr bwMode="auto">
          <a:xfrm>
            <a:off x="8194675" y="5949950"/>
            <a:ext cx="769938" cy="668338"/>
          </a:xfrm>
          <a:prstGeom prst="rect">
            <a:avLst/>
          </a:prstGeom>
          <a:noFill/>
          <a:ln w="9525">
            <a:noFill/>
            <a:miter lim="800000"/>
            <a:headEnd/>
            <a:tailEnd/>
          </a:ln>
        </p:spPr>
      </p:pic>
      <p:sp>
        <p:nvSpPr>
          <p:cNvPr id="15" name="TextBox 14"/>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50</a:t>
            </a:r>
            <a:endParaRPr lang="ru-RU" sz="4400" b="1" spc="50" dirty="0">
              <a:ln w="11430"/>
              <a:gradFill>
                <a:gsLst>
                  <a:gs pos="25000">
                    <a:srgbClr val="004200"/>
                  </a:gs>
                  <a:gs pos="100000">
                    <a:schemeClr val="accent3">
                      <a:lumMod val="50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3.png"/>
          <p:cNvPicPr>
            <a:picLocks noChangeAspect="1"/>
          </p:cNvPicPr>
          <p:nvPr/>
        </p:nvPicPr>
        <p:blipFill>
          <a:blip r:embed="rId5"/>
          <a:srcRect/>
          <a:stretch>
            <a:fillRect/>
          </a:stretch>
        </p:blipFill>
        <p:spPr bwMode="auto">
          <a:xfrm>
            <a:off x="3851275" y="4075113"/>
            <a:ext cx="1512888" cy="2336800"/>
          </a:xfrm>
          <a:prstGeom prst="rect">
            <a:avLst/>
          </a:prstGeom>
          <a:noFill/>
          <a:ln w="9525">
            <a:noFill/>
            <a:miter lim="800000"/>
            <a:headEnd/>
            <a:tailEnd/>
          </a:ln>
        </p:spPr>
      </p:pic>
      <p:sp>
        <p:nvSpPr>
          <p:cNvPr id="26" name="Text Box 5"/>
          <p:cNvSpPr txBox="1">
            <a:spLocks noChangeArrowheads="1"/>
          </p:cNvSpPr>
          <p:nvPr/>
        </p:nvSpPr>
        <p:spPr bwMode="auto">
          <a:xfrm>
            <a:off x="323850" y="3429000"/>
            <a:ext cx="8496300" cy="2441575"/>
          </a:xfrm>
          <a:prstGeom prst="rect">
            <a:avLst/>
          </a:prstGeom>
          <a:noFill/>
          <a:ln w="9525">
            <a:noFill/>
            <a:miter lim="800000"/>
            <a:headEnd/>
            <a:tailEnd/>
          </a:ln>
        </p:spPr>
        <p:txBody>
          <a:bodyPr>
            <a:spAutoFit/>
          </a:bodyPr>
          <a:lstStyle/>
          <a:p>
            <a:r>
              <a:rPr lang="ru-RU" sz="2800" i="1">
                <a:latin typeface="Georgia" pitchFamily="18" charset="0"/>
              </a:rPr>
              <a:t> </a:t>
            </a:r>
            <a:r>
              <a:rPr lang="uk-UA" b="1"/>
              <a:t> Ві́йсько Запоро́зьке Низове́</a:t>
            </a:r>
            <a:r>
              <a:rPr lang="uk-UA"/>
              <a:t> — нереєстрове </a:t>
            </a:r>
            <a:r>
              <a:rPr lang="uk-UA">
                <a:hlinkClick r:id="rId6" tooltip="Козаки"/>
              </a:rPr>
              <a:t>козацтво</a:t>
            </a:r>
            <a:r>
              <a:rPr lang="uk-UA"/>
              <a:t> другої половини </a:t>
            </a:r>
            <a:r>
              <a:rPr lang="uk-UA">
                <a:hlinkClick r:id="rId7" tooltip="16 століття"/>
              </a:rPr>
              <a:t>XVI</a:t>
            </a:r>
            <a:r>
              <a:rPr lang="uk-UA"/>
              <a:t> — кінця </a:t>
            </a:r>
            <a:r>
              <a:rPr lang="uk-UA">
                <a:hlinkClick r:id="rId8" tooltip="18 століття"/>
              </a:rPr>
              <a:t>XVIII століття</a:t>
            </a:r>
            <a:r>
              <a:rPr lang="uk-UA"/>
              <a:t> з </a:t>
            </a:r>
            <a:r>
              <a:rPr lang="uk-UA">
                <a:hlinkClick r:id="rId9" tooltip="Дислокація військ"/>
              </a:rPr>
              <a:t>дислокацією</a:t>
            </a:r>
            <a:r>
              <a:rPr lang="uk-UA"/>
              <a:t> за </a:t>
            </a:r>
            <a:r>
              <a:rPr lang="uk-UA">
                <a:hlinkClick r:id="rId10" tooltip="Річковий поріг"/>
              </a:rPr>
              <a:t>порогами</a:t>
            </a:r>
            <a:r>
              <a:rPr lang="uk-UA"/>
              <a:t> </a:t>
            </a:r>
            <a:r>
              <a:rPr lang="uk-UA">
                <a:hlinkClick r:id="rId11" tooltip="Дніпро"/>
              </a:rPr>
              <a:t>Дніпра</a:t>
            </a:r>
            <a:r>
              <a:rPr lang="uk-UA"/>
              <a:t>. Очолював військо </a:t>
            </a:r>
            <a:r>
              <a:rPr lang="uk-UA">
                <a:hlinkClick r:id="rId12" tooltip="Кошовий отаман"/>
              </a:rPr>
              <a:t>кошовий отаман</a:t>
            </a:r>
            <a:r>
              <a:rPr lang="uk-UA"/>
              <a:t>, за осередок слугувала </a:t>
            </a:r>
            <a:r>
              <a:rPr lang="uk-UA">
                <a:hlinkClick r:id="rId13" tooltip="Запорозька Січ"/>
              </a:rPr>
              <a:t>Запорозька Січ</a:t>
            </a:r>
            <a:r>
              <a:rPr lang="uk-UA"/>
              <a:t>.</a:t>
            </a:r>
          </a:p>
          <a:p>
            <a:r>
              <a:rPr lang="uk-UA"/>
              <a:t>У наслідку розходження політики керівництва </a:t>
            </a:r>
            <a:r>
              <a:rPr lang="uk-UA">
                <a:hlinkClick r:id="rId14" tooltip="Гетьманщина"/>
              </a:rPr>
              <a:t>Гетьманщини</a:t>
            </a:r>
            <a:r>
              <a:rPr lang="uk-UA"/>
              <a:t> та </a:t>
            </a:r>
            <a:r>
              <a:rPr lang="uk-UA" u="sng">
                <a:hlinkClick r:id="rId12" tooltip="Кошовий отаман"/>
              </a:rPr>
              <a:t>кошових отаманів</a:t>
            </a:r>
            <a:r>
              <a:rPr lang="uk-UA"/>
              <a:t> Запорозької Січі наприкінці XVII ст. (у період </a:t>
            </a:r>
            <a:r>
              <a:rPr lang="uk-UA">
                <a:hlinkClick r:id="rId15" tooltip="Руїна"/>
              </a:rPr>
              <a:t>Руїни</a:t>
            </a:r>
            <a:r>
              <a:rPr lang="uk-UA"/>
              <a:t>), єдність </a:t>
            </a:r>
            <a:r>
              <a:rPr lang="uk-UA">
                <a:hlinkClick r:id="rId16" tooltip="Військо Запорозьке"/>
              </a:rPr>
              <a:t>Війська Запорозького</a:t>
            </a:r>
            <a:r>
              <a:rPr lang="uk-UA"/>
              <a:t> як військово-політичного організму було порушено.</a:t>
            </a:r>
          </a:p>
          <a:p>
            <a:r>
              <a:rPr lang="uk-UA"/>
              <a:t>Козаки війська називалися </a:t>
            </a:r>
            <a:r>
              <a:rPr lang="uk-UA" i="1"/>
              <a:t>низовими</a:t>
            </a:r>
            <a:r>
              <a:rPr lang="uk-UA"/>
              <a:t> або </a:t>
            </a:r>
            <a:r>
              <a:rPr lang="uk-UA" i="1"/>
              <a:t>січовіми</a:t>
            </a:r>
            <a:r>
              <a:rPr lang="uk-UA"/>
              <a:t> козаками, та не входили до офіційного </a:t>
            </a:r>
            <a:r>
              <a:rPr lang="uk-UA">
                <a:hlinkClick r:id="rId17" tooltip="Компут"/>
              </a:rPr>
              <a:t>реєстру Війська Запорозького</a:t>
            </a:r>
            <a:r>
              <a:rPr lang="uk-UA"/>
              <a:t>.</a:t>
            </a:r>
            <a:endParaRPr lang="ru-RU"/>
          </a:p>
        </p:txBody>
      </p:sp>
      <p:sp>
        <p:nvSpPr>
          <p:cNvPr id="43015"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Яких козаків називали низовими?</a:t>
            </a:r>
          </a:p>
        </p:txBody>
      </p:sp>
      <p:sp>
        <p:nvSpPr>
          <p:cNvPr id="43017" name="Rectangle 9"/>
          <p:cNvSpPr>
            <a:spLocks noChangeArrowheads="1"/>
          </p:cNvSpPr>
          <p:nvPr/>
        </p:nvSpPr>
        <p:spPr bwMode="auto">
          <a:xfrm>
            <a:off x="1331913" y="476250"/>
            <a:ext cx="6624637" cy="57943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sz="3200" b="1"/>
              <a:t>Історія українського козацтва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5"/>
                                        </p:tgtEl>
                                        <p:attrNameLst>
                                          <p:attrName>ppt_w</p:attrName>
                                        </p:attrNameLst>
                                      </p:cBhvr>
                                      <p:tavLst>
                                        <p:tav tm="0">
                                          <p:val>
                                            <p:strVal val="ppt_w"/>
                                          </p:val>
                                        </p:tav>
                                        <p:tav tm="100000">
                                          <p:val>
                                            <p:strVal val="ppt_w*0.70"/>
                                          </p:val>
                                        </p:tav>
                                      </p:tavLst>
                                    </p:anim>
                                    <p:anim calcmode="lin" valueType="num">
                                      <p:cBhvr>
                                        <p:cTn id="7" dur="1000"/>
                                        <p:tgtEl>
                                          <p:spTgt spid="25"/>
                                        </p:tgtEl>
                                        <p:attrNameLst>
                                          <p:attrName>ppt_h</p:attrName>
                                        </p:attrNameLst>
                                      </p:cBhvr>
                                      <p:tavLst>
                                        <p:tav tm="0">
                                          <p:val>
                                            <p:strVal val="ppt_h"/>
                                          </p:val>
                                        </p:tav>
                                        <p:tav tm="100000">
                                          <p:val>
                                            <p:strVal val="ppt_h"/>
                                          </p:val>
                                        </p:tav>
                                      </p:tavLst>
                                    </p:anim>
                                    <p:animEffect transition="out" filter="fade">
                                      <p:cBhvr>
                                        <p:cTn id="8" dur="1000"/>
                                        <p:tgtEl>
                                          <p:spTgt spid="25"/>
                                        </p:tgtEl>
                                      </p:cBhvr>
                                    </p:animEffect>
                                    <p:set>
                                      <p:cBhvr>
                                        <p:cTn id="9" dur="1" fill="hold">
                                          <p:stCondLst>
                                            <p:cond delay="9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4034" name="Рисунок 14" descr="Рисунок14.png">
            <a:hlinkClick r:id="rId3" action="ppaction://hlinksldjump"/>
          </p:cNvPr>
          <p:cNvPicPr>
            <a:picLocks noChangeAspect="1"/>
          </p:cNvPicPr>
          <p:nvPr/>
        </p:nvPicPr>
        <p:blipFill>
          <a:blip r:embed="rId4"/>
          <a:srcRect/>
          <a:stretch>
            <a:fillRect/>
          </a:stretch>
        </p:blipFill>
        <p:spPr bwMode="auto">
          <a:xfrm>
            <a:off x="8172450" y="5949950"/>
            <a:ext cx="769938" cy="668338"/>
          </a:xfrm>
          <a:prstGeom prst="rect">
            <a:avLst/>
          </a:prstGeom>
          <a:noFill/>
          <a:ln w="9525">
            <a:noFill/>
            <a:miter lim="800000"/>
            <a:headEnd/>
            <a:tailEnd/>
          </a:ln>
        </p:spPr>
      </p:pic>
      <p:sp>
        <p:nvSpPr>
          <p:cNvPr id="17" name="TextBox 16"/>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10</a:t>
            </a:r>
            <a:endPar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4.png"/>
          <p:cNvPicPr>
            <a:picLocks noChangeAspect="1"/>
          </p:cNvPicPr>
          <p:nvPr/>
        </p:nvPicPr>
        <p:blipFill>
          <a:blip r:embed="rId5"/>
          <a:srcRect/>
          <a:stretch>
            <a:fillRect/>
          </a:stretch>
        </p:blipFill>
        <p:spPr bwMode="auto">
          <a:xfrm>
            <a:off x="3851275" y="4076700"/>
            <a:ext cx="1512888" cy="2333625"/>
          </a:xfrm>
          <a:prstGeom prst="rect">
            <a:avLst/>
          </a:prstGeom>
          <a:noFill/>
          <a:ln w="9525">
            <a:noFill/>
            <a:miter lim="800000"/>
            <a:headEnd/>
            <a:tailEnd/>
          </a:ln>
        </p:spPr>
      </p:pic>
      <p:sp>
        <p:nvSpPr>
          <p:cNvPr id="28"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Куліш писав текст ,водночас російською і українською мовами.  </a:t>
            </a:r>
            <a:endParaRPr lang="ru-RU"/>
          </a:p>
        </p:txBody>
      </p:sp>
      <p:sp>
        <p:nvSpPr>
          <p:cNvPr id="44039"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Якою мовою був написаний роман «Чорна рада»?</a:t>
            </a:r>
          </a:p>
        </p:txBody>
      </p:sp>
      <p:sp>
        <p:nvSpPr>
          <p:cNvPr id="44041" name="Rectangle 9"/>
          <p:cNvSpPr>
            <a:spLocks noChangeArrowheads="1"/>
          </p:cNvSpPr>
          <p:nvPr/>
        </p:nvSpPr>
        <p:spPr bwMode="auto">
          <a:xfrm>
            <a:off x="1979613" y="476250"/>
            <a:ext cx="45720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b="1"/>
              <a:t>Історична основа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5058" name="Рисунок 14" descr="Рисунок14.png">
            <a:hlinkClick r:id="rId3" action="ppaction://hlinksldjump"/>
          </p:cNvPr>
          <p:cNvPicPr>
            <a:picLocks noChangeAspect="1"/>
          </p:cNvPicPr>
          <p:nvPr/>
        </p:nvPicPr>
        <p:blipFill>
          <a:blip r:embed="rId4"/>
          <a:srcRect/>
          <a:stretch>
            <a:fillRect/>
          </a:stretch>
        </p:blipFill>
        <p:spPr bwMode="auto">
          <a:xfrm>
            <a:off x="8172450" y="5949950"/>
            <a:ext cx="769938" cy="668338"/>
          </a:xfrm>
          <a:prstGeom prst="rect">
            <a:avLst/>
          </a:prstGeom>
          <a:noFill/>
          <a:ln w="9525">
            <a:noFill/>
            <a:miter lim="800000"/>
            <a:headEnd/>
            <a:tailEnd/>
          </a:ln>
        </p:spPr>
      </p:pic>
      <p:sp>
        <p:nvSpPr>
          <p:cNvPr id="17" name="TextBox 16"/>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20</a:t>
            </a:r>
            <a:endPar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4.png"/>
          <p:cNvPicPr>
            <a:picLocks noChangeAspect="1"/>
          </p:cNvPicPr>
          <p:nvPr/>
        </p:nvPicPr>
        <p:blipFill>
          <a:blip r:embed="rId5"/>
          <a:srcRect/>
          <a:stretch>
            <a:fillRect/>
          </a:stretch>
        </p:blipFill>
        <p:spPr bwMode="auto">
          <a:xfrm>
            <a:off x="3851275" y="4076700"/>
            <a:ext cx="1512888" cy="2333625"/>
          </a:xfrm>
          <a:prstGeom prst="rect">
            <a:avLst/>
          </a:prstGeom>
          <a:noFill/>
          <a:ln w="9525">
            <a:noFill/>
            <a:miter lim="800000"/>
            <a:headEnd/>
            <a:tailEnd/>
          </a:ln>
        </p:spPr>
      </p:pic>
      <p:sp>
        <p:nvSpPr>
          <p:cNvPr id="28" name="Text Box 5"/>
          <p:cNvSpPr txBox="1">
            <a:spLocks noChangeArrowheads="1"/>
          </p:cNvSpPr>
          <p:nvPr/>
        </p:nvSpPr>
        <p:spPr bwMode="auto">
          <a:xfrm>
            <a:off x="323850" y="3429000"/>
            <a:ext cx="8496300" cy="5191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Окреме видання з'явилося аж 1857 року.  </a:t>
            </a:r>
            <a:endParaRPr lang="ru-RU"/>
          </a:p>
        </p:txBody>
      </p:sp>
      <p:sp>
        <p:nvSpPr>
          <p:cNvPr id="45063"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У якому році П.Куліш  написав роман «Чорна рада»?</a:t>
            </a:r>
          </a:p>
        </p:txBody>
      </p:sp>
      <p:sp>
        <p:nvSpPr>
          <p:cNvPr id="45065" name="Rectangle 9"/>
          <p:cNvSpPr>
            <a:spLocks noChangeArrowheads="1"/>
          </p:cNvSpPr>
          <p:nvPr/>
        </p:nvSpPr>
        <p:spPr bwMode="auto">
          <a:xfrm>
            <a:off x="1979613" y="476250"/>
            <a:ext cx="45720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b="1"/>
              <a:t>Історична основа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6082" name="Рисунок 14" descr="Рисунок14.png">
            <a:hlinkClick r:id="rId3" action="ppaction://hlinksldjump"/>
          </p:cNvPr>
          <p:cNvPicPr>
            <a:picLocks noChangeAspect="1"/>
          </p:cNvPicPr>
          <p:nvPr/>
        </p:nvPicPr>
        <p:blipFill>
          <a:blip r:embed="rId4"/>
          <a:srcRect/>
          <a:stretch>
            <a:fillRect/>
          </a:stretch>
        </p:blipFill>
        <p:spPr bwMode="auto">
          <a:xfrm>
            <a:off x="8172450" y="5949950"/>
            <a:ext cx="769938" cy="668338"/>
          </a:xfrm>
          <a:prstGeom prst="rect">
            <a:avLst/>
          </a:prstGeom>
          <a:noFill/>
          <a:ln w="9525">
            <a:noFill/>
            <a:miter lim="800000"/>
            <a:headEnd/>
            <a:tailEnd/>
          </a:ln>
        </p:spPr>
      </p:pic>
      <p:sp>
        <p:nvSpPr>
          <p:cNvPr id="17" name="TextBox 16"/>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30</a:t>
            </a:r>
            <a:endPar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4.png"/>
          <p:cNvPicPr>
            <a:picLocks noChangeAspect="1"/>
          </p:cNvPicPr>
          <p:nvPr/>
        </p:nvPicPr>
        <p:blipFill>
          <a:blip r:embed="rId5"/>
          <a:srcRect/>
          <a:stretch>
            <a:fillRect/>
          </a:stretch>
        </p:blipFill>
        <p:spPr bwMode="auto">
          <a:xfrm>
            <a:off x="3851275" y="4076700"/>
            <a:ext cx="1512888" cy="2333625"/>
          </a:xfrm>
          <a:prstGeom prst="rect">
            <a:avLst/>
          </a:prstGeom>
          <a:noFill/>
          <a:ln w="9525">
            <a:noFill/>
            <a:miter lim="800000"/>
            <a:headEnd/>
            <a:tailEnd/>
          </a:ln>
        </p:spPr>
      </p:pic>
      <p:sp>
        <p:nvSpPr>
          <p:cNvPr id="28" name="Text Box 5"/>
          <p:cNvSpPr txBox="1">
            <a:spLocks noChangeArrowheads="1"/>
          </p:cNvSpPr>
          <p:nvPr/>
        </p:nvSpPr>
        <p:spPr bwMode="auto">
          <a:xfrm>
            <a:off x="323850" y="3429000"/>
            <a:ext cx="8496300" cy="1343025"/>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В основу роману також покладено козацький літопис Григорія Граб'янки про події в Україні 1663 року. Навіть прототипом одного з героїв романа — полковника Івана Шрама — був реальний історичний персонаж полковник Іван Попович. </a:t>
            </a:r>
            <a:endParaRPr lang="ru-RU"/>
          </a:p>
        </p:txBody>
      </p:sp>
      <p:sp>
        <p:nvSpPr>
          <p:cNvPr id="46087" name="Text Box 5"/>
          <p:cNvSpPr txBox="1">
            <a:spLocks noChangeArrowheads="1"/>
          </p:cNvSpPr>
          <p:nvPr/>
        </p:nvSpPr>
        <p:spPr bwMode="auto">
          <a:xfrm>
            <a:off x="323850" y="1628775"/>
            <a:ext cx="8496300" cy="519113"/>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Що покладено в основу роману «Чорна рада»?</a:t>
            </a:r>
          </a:p>
        </p:txBody>
      </p:sp>
      <p:sp>
        <p:nvSpPr>
          <p:cNvPr id="46089" name="Rectangle 9"/>
          <p:cNvSpPr>
            <a:spLocks noChangeArrowheads="1"/>
          </p:cNvSpPr>
          <p:nvPr/>
        </p:nvSpPr>
        <p:spPr bwMode="auto">
          <a:xfrm>
            <a:off x="1979613" y="476250"/>
            <a:ext cx="45720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b="1"/>
              <a:t>Історична основа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7106" name="Рисунок 14" descr="Рисунок14.png">
            <a:hlinkClick r:id="rId3" action="ppaction://hlinksldjump"/>
          </p:cNvPr>
          <p:cNvPicPr>
            <a:picLocks noChangeAspect="1"/>
          </p:cNvPicPr>
          <p:nvPr/>
        </p:nvPicPr>
        <p:blipFill>
          <a:blip r:embed="rId4"/>
          <a:srcRect/>
          <a:stretch>
            <a:fillRect/>
          </a:stretch>
        </p:blipFill>
        <p:spPr bwMode="auto">
          <a:xfrm>
            <a:off x="8172450" y="5949950"/>
            <a:ext cx="769938" cy="668338"/>
          </a:xfrm>
          <a:prstGeom prst="rect">
            <a:avLst/>
          </a:prstGeom>
          <a:noFill/>
          <a:ln w="9525">
            <a:noFill/>
            <a:miter lim="800000"/>
            <a:headEnd/>
            <a:tailEnd/>
          </a:ln>
        </p:spPr>
      </p:pic>
      <p:sp>
        <p:nvSpPr>
          <p:cNvPr id="17" name="TextBox 16"/>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40</a:t>
            </a:r>
            <a:endPar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4.png"/>
          <p:cNvPicPr>
            <a:picLocks noChangeAspect="1"/>
          </p:cNvPicPr>
          <p:nvPr/>
        </p:nvPicPr>
        <p:blipFill>
          <a:blip r:embed="rId5"/>
          <a:srcRect/>
          <a:stretch>
            <a:fillRect/>
          </a:stretch>
        </p:blipFill>
        <p:spPr bwMode="auto">
          <a:xfrm>
            <a:off x="3851275" y="4076700"/>
            <a:ext cx="1512888" cy="2333625"/>
          </a:xfrm>
          <a:prstGeom prst="rect">
            <a:avLst/>
          </a:prstGeom>
          <a:noFill/>
          <a:ln w="9525">
            <a:noFill/>
            <a:miter lim="800000"/>
            <a:headEnd/>
            <a:tailEnd/>
          </a:ln>
        </p:spPr>
      </p:pic>
      <p:sp>
        <p:nvSpPr>
          <p:cNvPr id="28" name="Text Box 5"/>
          <p:cNvSpPr txBox="1">
            <a:spLocks noChangeArrowheads="1"/>
          </p:cNvSpPr>
          <p:nvPr/>
        </p:nvSpPr>
        <p:spPr bwMode="auto">
          <a:xfrm>
            <a:off x="323850" y="3429000"/>
            <a:ext cx="8496300" cy="793750"/>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В основу сюжету роману автор поклав літописне оповідання про історичні події "чорної" ради, яка відбулася 17 і 18 червня 1663 року на околиці Ніжина. </a:t>
            </a:r>
            <a:endParaRPr lang="ru-RU"/>
          </a:p>
        </p:txBody>
      </p:sp>
      <p:sp>
        <p:nvSpPr>
          <p:cNvPr id="47111"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Де і коли відбувались події, описані у романі «Чорна рада»?</a:t>
            </a:r>
          </a:p>
        </p:txBody>
      </p:sp>
      <p:sp>
        <p:nvSpPr>
          <p:cNvPr id="47113" name="Rectangle 9"/>
          <p:cNvSpPr>
            <a:spLocks noChangeArrowheads="1"/>
          </p:cNvSpPr>
          <p:nvPr/>
        </p:nvSpPr>
        <p:spPr bwMode="auto">
          <a:xfrm>
            <a:off x="1979613" y="476250"/>
            <a:ext cx="45720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b="1"/>
              <a:t>Історична основа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8130" name="Рисунок 14" descr="Рисунок14.png">
            <a:hlinkClick r:id="rId3" action="ppaction://hlinksldjump"/>
          </p:cNvPr>
          <p:cNvPicPr>
            <a:picLocks noChangeAspect="1"/>
          </p:cNvPicPr>
          <p:nvPr/>
        </p:nvPicPr>
        <p:blipFill>
          <a:blip r:embed="rId4"/>
          <a:srcRect/>
          <a:stretch>
            <a:fillRect/>
          </a:stretch>
        </p:blipFill>
        <p:spPr bwMode="auto">
          <a:xfrm>
            <a:off x="8172450" y="5949950"/>
            <a:ext cx="769938" cy="668338"/>
          </a:xfrm>
          <a:prstGeom prst="rect">
            <a:avLst/>
          </a:prstGeom>
          <a:noFill/>
          <a:ln w="9525">
            <a:noFill/>
            <a:miter lim="800000"/>
            <a:headEnd/>
            <a:tailEnd/>
          </a:ln>
        </p:spPr>
      </p:pic>
      <p:sp>
        <p:nvSpPr>
          <p:cNvPr id="17" name="TextBox 16"/>
          <p:cNvSpPr txBox="1"/>
          <p:nvPr/>
        </p:nvSpPr>
        <p:spPr>
          <a:xfrm>
            <a:off x="7812360" y="332656"/>
            <a:ext cx="1008112" cy="7694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50</a:t>
            </a:r>
            <a:endParaRPr lang="ru-RU" sz="4400" b="1" spc="50" dirty="0">
              <a:ln w="11430"/>
              <a:gradFill>
                <a:gsLst>
                  <a:gs pos="25000">
                    <a:schemeClr val="accent6">
                      <a:lumMod val="50000"/>
                    </a:schemeClr>
                  </a:gs>
                  <a:gs pos="100000">
                    <a:schemeClr val="accent6">
                      <a:lumMod val="7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5" name="Рисунок 24" descr="Рисунок34.png"/>
          <p:cNvPicPr>
            <a:picLocks noChangeAspect="1"/>
          </p:cNvPicPr>
          <p:nvPr/>
        </p:nvPicPr>
        <p:blipFill>
          <a:blip r:embed="rId5"/>
          <a:srcRect/>
          <a:stretch>
            <a:fillRect/>
          </a:stretch>
        </p:blipFill>
        <p:spPr bwMode="auto">
          <a:xfrm>
            <a:off x="3851275" y="4076700"/>
            <a:ext cx="1512888" cy="2333625"/>
          </a:xfrm>
          <a:prstGeom prst="rect">
            <a:avLst/>
          </a:prstGeom>
          <a:noFill/>
          <a:ln w="9525">
            <a:noFill/>
            <a:miter lim="800000"/>
            <a:headEnd/>
            <a:tailEnd/>
          </a:ln>
        </p:spPr>
      </p:pic>
      <p:sp>
        <p:nvSpPr>
          <p:cNvPr id="28" name="Text Box 5"/>
          <p:cNvSpPr txBox="1">
            <a:spLocks noChangeArrowheads="1"/>
          </p:cNvSpPr>
          <p:nvPr/>
        </p:nvSpPr>
        <p:spPr bwMode="auto">
          <a:xfrm>
            <a:off x="323850" y="3429000"/>
            <a:ext cx="8496300" cy="2716213"/>
          </a:xfrm>
          <a:prstGeom prst="rect">
            <a:avLst/>
          </a:prstGeom>
          <a:noFill/>
          <a:ln w="9525">
            <a:noFill/>
            <a:miter lim="800000"/>
            <a:headEnd/>
            <a:tailEnd/>
          </a:ln>
        </p:spPr>
        <p:txBody>
          <a:bodyPr>
            <a:spAutoFit/>
          </a:bodyPr>
          <a:lstStyle/>
          <a:p>
            <a:pPr>
              <a:spcBef>
                <a:spcPct val="20000"/>
              </a:spcBef>
            </a:pPr>
            <a:r>
              <a:rPr lang="ru-RU" sz="2800" i="1">
                <a:latin typeface="Georgia" pitchFamily="18" charset="0"/>
              </a:rPr>
              <a:t> </a:t>
            </a:r>
            <a:r>
              <a:rPr lang="uk-UA"/>
              <a:t>Внаслідок несприятливих для України суспільно-політичних обставин після смерті Б. Хмельницького почався розкол єдиної політичної цілості України — на Правобережжя і Лівобережжя, На Правобережжі, яке залишилось під зверхністю Польщі, гетьманував Павло Тетеря. На Лівобережжі, яке, всупереч Переяславській угоді 1654 року, підпорядкувала собі Росія, точилася гостра боротьба між кількома претендентами на булаву. Кошовому отаманові Івану Брюховецькому завдяки підтримці царської адміністрації і за допомогою демагогічних обіцянок вдалося схилити на свій бік Запоріжжя, козацьку чернь і низи суспільства і на "чорній раді" "доскочити булави".  </a:t>
            </a:r>
            <a:endParaRPr lang="ru-RU"/>
          </a:p>
        </p:txBody>
      </p:sp>
      <p:sp>
        <p:nvSpPr>
          <p:cNvPr id="48135" name="Text Box 5"/>
          <p:cNvSpPr txBox="1">
            <a:spLocks noChangeArrowheads="1"/>
          </p:cNvSpPr>
          <p:nvPr/>
        </p:nvSpPr>
        <p:spPr bwMode="auto">
          <a:xfrm>
            <a:off x="323850" y="1628775"/>
            <a:ext cx="8496300" cy="946150"/>
          </a:xfrm>
          <a:prstGeom prst="rect">
            <a:avLst/>
          </a:prstGeom>
          <a:noFill/>
          <a:ln w="9525">
            <a:noFill/>
            <a:miter lim="800000"/>
            <a:headEnd/>
            <a:tailEnd/>
          </a:ln>
        </p:spPr>
        <p:txBody>
          <a:bodyPr>
            <a:spAutoFit/>
          </a:bodyPr>
          <a:lstStyle/>
          <a:p>
            <a:pPr>
              <a:spcBef>
                <a:spcPct val="20000"/>
              </a:spcBef>
            </a:pPr>
            <a:r>
              <a:rPr lang="ru-RU" sz="2800">
                <a:latin typeface="Georgia" pitchFamily="18" charset="0"/>
              </a:rPr>
              <a:t>Чим завершилась боротьба за владу у романі «Чорна рада»?</a:t>
            </a:r>
          </a:p>
        </p:txBody>
      </p:sp>
      <p:sp>
        <p:nvSpPr>
          <p:cNvPr id="48137" name="Rectangle 9"/>
          <p:cNvSpPr>
            <a:spLocks noChangeArrowheads="1"/>
          </p:cNvSpPr>
          <p:nvPr/>
        </p:nvSpPr>
        <p:spPr bwMode="auto">
          <a:xfrm>
            <a:off x="1979613" y="476250"/>
            <a:ext cx="45720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r>
              <a:rPr lang="ru-RU" b="1"/>
              <a:t>Історична основа твору «Чорна рада»</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25"/>
                                        </p:tgtEl>
                                        <p:attrNameLst>
                                          <p:attrName>ppt_w</p:attrName>
                                        </p:attrNameLst>
                                      </p:cBhvr>
                                      <p:tavLst>
                                        <p:tav tm="0">
                                          <p:val>
                                            <p:strVal val="ppt_w"/>
                                          </p:val>
                                        </p:tav>
                                        <p:tav tm="100000">
                                          <p:val>
                                            <p:strVal val="ppt_w*0.70"/>
                                          </p:val>
                                        </p:tav>
                                      </p:tavLst>
                                    </p:anim>
                                    <p:anim calcmode="lin" valueType="num">
                                      <p:cBhvr>
                                        <p:cTn id="7" dur="500"/>
                                        <p:tgtEl>
                                          <p:spTgt spid="25"/>
                                        </p:tgtEl>
                                        <p:attrNameLst>
                                          <p:attrName>ppt_h</p:attrName>
                                        </p:attrNameLst>
                                      </p:cBhvr>
                                      <p:tavLst>
                                        <p:tav tm="0">
                                          <p:val>
                                            <p:strVal val="ppt_h"/>
                                          </p:val>
                                        </p:tav>
                                        <p:tav tm="100000">
                                          <p:val>
                                            <p:strVal val="ppt_h"/>
                                          </p:val>
                                        </p:tav>
                                      </p:tavLst>
                                    </p:anim>
                                    <p:animEffect transition="out" filter="fade">
                                      <p:cBhvr>
                                        <p:cTn id="8" dur="500"/>
                                        <p:tgtEl>
                                          <p:spTgt spid="25"/>
                                        </p:tgtEl>
                                      </p:cBhvr>
                                    </p:animEffect>
                                    <p:set>
                                      <p:cBhvr>
                                        <p:cTn id="9" dur="1" fill="hold">
                                          <p:stCondLst>
                                            <p:cond delay="499"/>
                                          </p:stCondLst>
                                        </p:cTn>
                                        <p:tgtEl>
                                          <p:spTgt spid="25"/>
                                        </p:tgtEl>
                                        <p:attrNameLst>
                                          <p:attrName>style.visibility</p:attrName>
                                        </p:attrNameLst>
                                      </p:cBhvr>
                                      <p:to>
                                        <p:strVal val="hidden"/>
                                      </p:to>
                                    </p:set>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childTnLst>
        </p:cTn>
      </p:par>
    </p:tnLst>
    <p:bldLst>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702" name="Rectangle 6"/>
          <p:cNvSpPr>
            <a:spLocks noChangeArrowheads="1"/>
          </p:cNvSpPr>
          <p:nvPr/>
        </p:nvSpPr>
        <p:spPr bwMode="auto">
          <a:xfrm>
            <a:off x="0" y="3316288"/>
            <a:ext cx="9144000" cy="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nchor="ctr">
            <a:spAutoFit/>
          </a:bodyPr>
          <a:lstStyle/>
          <a:p>
            <a:pPr fontAlgn="auto">
              <a:spcBef>
                <a:spcPts val="0"/>
              </a:spcBef>
              <a:spcAft>
                <a:spcPts val="0"/>
              </a:spcAft>
              <a:defRPr/>
            </a:pPr>
            <a:endParaRPr lang="ru-RU">
              <a:latin typeface="+mn-lt"/>
              <a:cs typeface="+mn-cs"/>
            </a:endParaRPr>
          </a:p>
        </p:txBody>
      </p:sp>
      <p:sp>
        <p:nvSpPr>
          <p:cNvPr id="50179" name="AutoShape 7">
            <a:hlinkClick r:id="" action="ppaction://hlinkshowjump?jump=firstslide" highlightClick="1"/>
          </p:cNvPr>
          <p:cNvSpPr>
            <a:spLocks noChangeArrowheads="1"/>
          </p:cNvSpPr>
          <p:nvPr/>
        </p:nvSpPr>
        <p:spPr bwMode="auto">
          <a:xfrm>
            <a:off x="8388350" y="6237288"/>
            <a:ext cx="431800" cy="358775"/>
          </a:xfrm>
          <a:prstGeom prst="actionButtonBeginning">
            <a:avLst/>
          </a:prstGeom>
          <a:gradFill rotWithShape="1">
            <a:gsLst>
              <a:gs pos="0">
                <a:schemeClr val="bg1"/>
              </a:gs>
              <a:gs pos="100000">
                <a:srgbClr val="FFE7EC"/>
              </a:gs>
            </a:gsLst>
            <a:path path="rect">
              <a:fillToRect l="50000" t="50000" r="50000" b="50000"/>
            </a:path>
          </a:gradFill>
          <a:ln w="9525">
            <a:noFill/>
            <a:miter lim="800000"/>
            <a:headEnd/>
            <a:tailEnd/>
          </a:ln>
          <a:effectLst>
            <a:prstShdw prst="shdw17" dist="17961" dir="2700000">
              <a:srgbClr val="998B8E">
                <a:alpha val="50000"/>
              </a:srgbClr>
            </a:prstShdw>
          </a:effectLst>
        </p:spPr>
        <p:txBody>
          <a:bodyPr wrap="none" anchor="ctr"/>
          <a:lstStyle/>
          <a:p>
            <a:endParaRPr lang="uk-UA">
              <a:latin typeface="Calibri" pitchFamily="34" charset="0"/>
            </a:endParaRPr>
          </a:p>
        </p:txBody>
      </p:sp>
      <p:sp>
        <p:nvSpPr>
          <p:cNvPr id="13" name="Rectangle 2"/>
          <p:cNvSpPr>
            <a:spLocks noChangeArrowheads="1"/>
          </p:cNvSpPr>
          <p:nvPr/>
        </p:nvSpPr>
        <p:spPr bwMode="auto">
          <a:xfrm>
            <a:off x="250825" y="1844675"/>
            <a:ext cx="8642350" cy="865188"/>
          </a:xfrm>
          <a:prstGeom prst="rect">
            <a:avLst/>
          </a:prstGeom>
          <a:noFill/>
          <a:ln w="9525">
            <a:noFill/>
            <a:miter lim="800000"/>
            <a:headEnd/>
            <a:tailEnd/>
          </a:ln>
          <a:effectLst/>
        </p:spPr>
        <p:txBody>
          <a:bodyPr>
            <a:spAutoFit/>
          </a:bodyPr>
          <a:lstStyle/>
          <a:p>
            <a:pPr algn="ctr"/>
            <a:endParaRPr lang="ru-RU" sz="1000">
              <a:latin typeface="Times New Roman" pitchFamily="18" charset="0"/>
            </a:endParaRPr>
          </a:p>
          <a:p>
            <a:pPr algn="ctr">
              <a:lnSpc>
                <a:spcPct val="120000"/>
              </a:lnSpc>
            </a:pPr>
            <a:endParaRPr lang="ru-RU" sz="2400" i="1">
              <a:latin typeface="Times New Roman" pitchFamily="18" charset="0"/>
              <a:cs typeface="Times New Roman" pitchFamily="18" charset="0"/>
            </a:endParaRPr>
          </a:p>
          <a:p>
            <a:pPr algn="ctr"/>
            <a:endParaRPr lang="ru-RU" sz="1200" i="1">
              <a:latin typeface="Times New Roman" pitchFamily="18" charset="0"/>
            </a:endParaRP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Тема Office">
  <a:themeElements>
    <a:clrScheme name="Другая 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00000"/>
      </a:hlink>
      <a:folHlink>
        <a:srgbClr val="953734"/>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TotalTime>
  <Words>1317</Words>
  <Application>Microsoft Office PowerPoint</Application>
  <PresentationFormat>Екран (4:3)</PresentationFormat>
  <Paragraphs>151</Paragraphs>
  <Slides>28</Slides>
  <Notes>7</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1</vt:i4>
      </vt:variant>
      <vt:variant>
        <vt:lpstr>Заголовки слайдов</vt:lpstr>
      </vt:variant>
      <vt:variant>
        <vt:i4>28</vt:i4>
      </vt:variant>
    </vt:vector>
  </HeadingPairs>
  <TitlesOfParts>
    <vt:vector size="33" baseType="lpstr">
      <vt:lpstr>Calibri</vt:lpstr>
      <vt:lpstr>Arial</vt:lpstr>
      <vt:lpstr>Times New Roman</vt:lpstr>
      <vt:lpstr>Georgia</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Елена</dc:creator>
  <cp:lastModifiedBy>Я</cp:lastModifiedBy>
  <cp:revision>7</cp:revision>
  <dcterms:created xsi:type="dcterms:W3CDTF">2014-01-06T16:00:12Z</dcterms:created>
  <dcterms:modified xsi:type="dcterms:W3CDTF">2017-01-23T20:26:00Z</dcterms:modified>
</cp:coreProperties>
</file>