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74" r:id="rId3"/>
    <p:sldId id="284" r:id="rId4"/>
    <p:sldId id="291" r:id="rId5"/>
    <p:sldId id="259" r:id="rId6"/>
    <p:sldId id="292" r:id="rId7"/>
    <p:sldId id="285" r:id="rId8"/>
    <p:sldId id="286" r:id="rId9"/>
    <p:sldId id="279" r:id="rId10"/>
    <p:sldId id="277" r:id="rId11"/>
    <p:sldId id="264" r:id="rId12"/>
    <p:sldId id="28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713" autoAdjust="0"/>
  </p:normalViewPr>
  <p:slideViewPr>
    <p:cSldViewPr>
      <p:cViewPr varScale="1">
        <p:scale>
          <a:sx n="70" d="100"/>
          <a:sy n="70" d="100"/>
        </p:scale>
        <p:origin x="-1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A87DE-A417-48DA-8B20-1053425A73BB}" type="datetimeFigureOut">
              <a:rPr lang="ru-RU" smtClean="0"/>
              <a:pPr/>
              <a:t>06.11.2016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E9352-D519-4DAF-AC6C-87911B482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40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E9352-D519-4DAF-AC6C-87911B48283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6390DE-BD50-4ADA-B370-7886FA437441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29CC50-A208-4332-8428-6815CA7781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2F9A305A-2A54-4BA4-B8CD-34F862931426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72317E0-EA8E-4CD2-89E2-2C695CD395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3A21C5-C7DF-4885-86EE-1A6A8874490A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565C3-CE4B-407A-A523-E2BC73B48F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74A556-02C9-4273-89E8-CC506AF5A1CA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08C0B-64F0-4EF7-9D64-F58527C348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DDE7B-269B-4423-8475-C288649111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6EF983-1F97-4345-B959-4AA4767A93EE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59036B-DB3F-480D-8732-28B1C606F695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0BBE21-36E8-4B31-BEFF-F1D3B77AC42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E156EE-5886-47E8-8A79-34835F4B861E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F32A4F-2D3C-498E-AEB5-315B591C18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D4F7347-F7D2-4526-9E1B-3F4CDC7D1325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8D57B2B3-FEC9-4241-8579-89FD41BC17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F67F23-76E8-4DDF-A9A2-9809475E995B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8F6856-B1D6-4056-8414-8F0BACBB74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1948E-7E39-496A-9D74-163566D9895B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A52C01-D779-4BA7-961B-2FA950FCE3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E787FE-5C9F-4E24-A971-FC431BEA7899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B7005-FA3C-47CC-BD3D-FAB83FB156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D987EB7-AC69-4073-B50D-18F7285350AB}" type="datetimeFigureOut">
              <a:rPr lang="ru-RU" smtClean="0"/>
              <a:pPr>
                <a:defRPr/>
              </a:pPr>
              <a:t>06.11.2016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9BA1F4F-C3DD-4755-9117-B9C0CAAD97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3" y="571481"/>
            <a:ext cx="6500858" cy="4247317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Глобальные проблемы </a:t>
            </a:r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века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 algn="ctr"/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7762" y="5715016"/>
            <a:ext cx="36720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Подготовил ученик 8 «А» класса</a:t>
            </a:r>
          </a:p>
          <a:p>
            <a:pPr algn="r"/>
            <a:r>
              <a:rPr lang="ru-RU" dirty="0" smtClean="0"/>
              <a:t>Печников Дмитрий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335846"/>
            <a:ext cx="7358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" indent="0">
              <a:buNone/>
            </a:pP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Глобальная проблема-это совокупность социально-природных проблем.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1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857496"/>
            <a:ext cx="4429156" cy="2776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Причины глобальных проблем.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28596" y="1571612"/>
            <a:ext cx="8286808" cy="335758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Резкое и не всегда оправданное увеличение расходования природных ресурсов.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Создание оружия массового уничтожения.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Отрицательное воздействие производства на природную среду, ухудшение экологических условий жизни людей.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Преступность, Терроризм.</a:t>
            </a: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Экологические проблемы.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26193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29256" y="1524000"/>
            <a:ext cx="3278880" cy="240506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1\Desktop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4706736" cy="3143272"/>
          </a:xfrm>
          <a:prstGeom prst="rect">
            <a:avLst/>
          </a:prstGeom>
          <a:noFill/>
        </p:spPr>
      </p:pic>
      <p:pic>
        <p:nvPicPr>
          <p:cNvPr id="4100" name="Picture 4" descr="C:\Users\1\Desktop\hello_html_4c4fe8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00174"/>
            <a:ext cx="3695461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02393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1"/>
            <a:ext cx="9129703" cy="59293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714480" y="0"/>
            <a:ext cx="5000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tx2">
                    <a:lumMod val="75000"/>
                  </a:schemeClr>
                </a:solidFill>
              </a:rPr>
              <a:t>Причины.</a:t>
            </a:r>
            <a:endParaRPr lang="ru-RU" sz="5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Терроризм.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1\Desktop\1476350181_terror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928934"/>
            <a:ext cx="8277734" cy="3286149"/>
          </a:xfrm>
          <a:prstGeom prst="rect">
            <a:avLst/>
          </a:prstGeom>
          <a:noFill/>
        </p:spPr>
      </p:pic>
      <p:pic>
        <p:nvPicPr>
          <p:cNvPr id="5123" name="Picture 3" descr="C:\Users\1\Desktop\abd-den-20-mart-icin-teror-saldirisi-uyarisi-15-03-2016-08-37-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428604"/>
            <a:ext cx="4762500" cy="2228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29684" cy="62198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500034" y="1524000"/>
            <a:ext cx="8186766" cy="3976702"/>
          </a:xfrm>
        </p:spPr>
        <p:txBody>
          <a:bodyPr>
            <a:normAutofit/>
          </a:bodyPr>
          <a:lstStyle/>
          <a:p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033546" cy="107157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ЯДЕРНЫЕ ОРУЖИЯ,ВЗРЫВЫ.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229600" cy="5763344"/>
          </a:xfrm>
        </p:spPr>
        <p:txBody>
          <a:bodyPr>
            <a:normAutofit/>
          </a:bodyPr>
          <a:lstStyle/>
          <a:p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63" y="2071688"/>
            <a:ext cx="8229600" cy="45974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63" y="285750"/>
            <a:ext cx="7215209" cy="1357300"/>
          </a:xfrm>
        </p:spPr>
        <p:txBody>
          <a:bodyPr rtlCol="0"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ПРИЧИНЫ ЯДЕРНЫХ ВЗРЫВОВ.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2915816" y="4941168"/>
            <a:ext cx="504056" cy="177398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ВИДЫ ОРУЖИЙ, ВЗРЫВОВ.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Администратор\Desktop\mota_ru_1053004-1600x9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4848677" cy="226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012e4382587e1ff1a58459a9bd4c7d66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04135"/>
            <a:ext cx="6120680" cy="308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дминистратор\Desktop\yadernyy_arse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51475"/>
            <a:ext cx="3816282" cy="219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СПАСИБО </a:t>
            </a:r>
          </a:p>
          <a:p>
            <a:pPr algn="ctr">
              <a:buNone/>
            </a:pPr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ЗА </a:t>
            </a:r>
          </a:p>
          <a:p>
            <a:pPr algn="ctr">
              <a:buNone/>
            </a:pPr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ВНИМАНИЕ.</a:t>
            </a:r>
            <a:endParaRPr lang="ru-RU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692</TotalTime>
  <Words>80</Words>
  <Application>Microsoft Office PowerPoint</Application>
  <PresentationFormat>Экран (4:3)</PresentationFormat>
  <Paragraphs>23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Презентация PowerPoint</vt:lpstr>
      <vt:lpstr>Презентация PowerPoint</vt:lpstr>
      <vt:lpstr>Причины глобальных проблем.</vt:lpstr>
      <vt:lpstr>Экологические проблемы.</vt:lpstr>
      <vt:lpstr>Презентация PowerPoint</vt:lpstr>
      <vt:lpstr>Терроризм.</vt:lpstr>
      <vt:lpstr>Презентация PowerPoint</vt:lpstr>
      <vt:lpstr>ЯДЕРНЫЕ ОРУЖИЯ,ВЗРЫВЫ.</vt:lpstr>
      <vt:lpstr>Презентация PowerPoint</vt:lpstr>
      <vt:lpstr>ПРИЧИНЫ ЯДЕРНЫХ ВЗРЫВОВ.</vt:lpstr>
      <vt:lpstr>ВИДЫ ОРУЖИЙ, ВЗРЫВОВ.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XTreme.ws</cp:lastModifiedBy>
  <cp:revision>58</cp:revision>
  <dcterms:created xsi:type="dcterms:W3CDTF">2011-12-06T16:08:51Z</dcterms:created>
  <dcterms:modified xsi:type="dcterms:W3CDTF">2016-11-06T14:48:52Z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00080052120000000000010250300207f7000400038000</vt:lpwstr>
  </property>
</Properties>
</file>