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4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49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17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20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70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96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71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2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2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51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350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52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368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23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2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5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8A7BB-E1B6-4660-A367-7A3E7AC632C0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EF73D6B-1CF5-4BDD-BB2C-A18D28EC6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98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6" y="766916"/>
            <a:ext cx="8182623" cy="3283920"/>
          </a:xfrm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Визитная карточка центрального отделения ПАО «Сбербанк России»</a:t>
            </a:r>
            <a:b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 Дальнегорске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6" y="4552278"/>
            <a:ext cx="7766936" cy="109689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Сформировал Пуховой Николай Николаевич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12С-4201</a:t>
            </a:r>
          </a:p>
        </p:txBody>
      </p:sp>
    </p:spTree>
    <p:extLst>
      <p:ext uri="{BB962C8B-B14F-4D97-AF65-F5344CB8AC3E}">
        <p14:creationId xmlns:p14="http://schemas.microsoft.com/office/powerpoint/2010/main" val="242612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218" y="339212"/>
            <a:ext cx="11911781" cy="981587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Название, миссия, логотип, слоган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846" y="1320798"/>
            <a:ext cx="9532310" cy="2189317"/>
          </a:xfrm>
        </p:spPr>
        <p:txBody>
          <a:bodyPr>
            <a:noAutofit/>
          </a:bodyPr>
          <a:lstStyle/>
          <a:p>
            <a:pPr marL="0" indent="265113"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– ПАО «Сбербанк России» в г. Дальнегорске.</a:t>
            </a:r>
          </a:p>
          <a:p>
            <a:pPr marL="0" indent="265113"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- подчеркивание важнейшей роли Банка в экономике России и его особую социальную роль в обществе.</a:t>
            </a:r>
          </a:p>
          <a:p>
            <a:pPr marL="0" indent="265113"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Слоган – «Сбербанк. Всегда рядом»</a:t>
            </a:r>
          </a:p>
          <a:p>
            <a:pPr marL="0" indent="265113"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94" y="3805084"/>
            <a:ext cx="6071290" cy="3052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800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2955"/>
            <a:ext cx="12191999" cy="90784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описание сферы деятельности предприятия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233" y="1099575"/>
            <a:ext cx="9409472" cy="4008900"/>
          </a:xfrm>
        </p:spPr>
        <p:txBody>
          <a:bodyPr>
            <a:noAutofit/>
          </a:bodyPr>
          <a:lstStyle/>
          <a:p>
            <a:pPr marL="0" indent="265113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 деятельности – экономическая. Банк осуществляет профессиональную деятельность на рынке ценных бумаг в соответствии с федеральными законами РФ.</a:t>
            </a:r>
          </a:p>
          <a:p>
            <a:pPr marL="0" indent="265113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Банка: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кредитование российских предприятий;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кредитование частных клиентов;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вложение в государственные ценные бумаги и облигации Банка России;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операций на комиссионной основе.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0412">
            <a:off x="9402441" y="2254880"/>
            <a:ext cx="2726706" cy="17450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43" y="5108474"/>
            <a:ext cx="2631654" cy="17146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531" y="4542503"/>
            <a:ext cx="3523046" cy="228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8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71" y="185994"/>
            <a:ext cx="9249697" cy="11290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Предоставляемые услуги ПАО «Сбербанк России» в г. Дальнегорске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2728" y="1512529"/>
            <a:ext cx="6373762" cy="3118465"/>
          </a:xfrm>
        </p:spPr>
        <p:txBody>
          <a:bodyPr>
            <a:noAutofit/>
          </a:bodyPr>
          <a:lstStyle/>
          <a:p>
            <a:pPr marL="0" indent="265113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Предоставляемые услуги: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Бесконтактные карты Сбербанка;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Secure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в Сбербанке;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Visa Classic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Овердрафт по карте Сбербанка;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Сбербанк-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Maestro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«Социальная» и другие.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219" y="1804219"/>
            <a:ext cx="5053781" cy="505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8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4464"/>
            <a:ext cx="12192000" cy="99633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Адрес, контактные телефоны, карта проезда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8930" y="1542026"/>
            <a:ext cx="9719186" cy="3752645"/>
          </a:xfrm>
        </p:spPr>
        <p:txBody>
          <a:bodyPr>
            <a:noAutofit/>
          </a:bodyPr>
          <a:lstStyle/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центрального отделения ПАО «Сбербанк России»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Дальнегорск - 692442, Приморский край, Дальнегорск г., ул. Осипенко, 44а.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телефоны - 8 (42373) 2-86-00, 8 (42373) 3-52-00, 8 (42373) 2-73-00, 8 (42373) 3-26-56.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проезда к центральному отделению ПАО «Сбербанк России» в г. Дальнегорск</a:t>
            </a:r>
          </a:p>
        </p:txBody>
      </p:sp>
    </p:spTree>
    <p:extLst>
      <p:ext uri="{BB962C8B-B14F-4D97-AF65-F5344CB8AC3E}">
        <p14:creationId xmlns:p14="http://schemas.microsoft.com/office/powerpoint/2010/main" val="415380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0723"/>
            <a:ext cx="12192000" cy="11208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проезда к центральному отделению ПАО «Сбербанк России»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 Дальнегорске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824" t="21180" r="25024" b="8103"/>
          <a:stretch/>
        </p:blipFill>
        <p:spPr>
          <a:xfrm>
            <a:off x="1148154" y="1371600"/>
            <a:ext cx="9441188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0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2955"/>
            <a:ext cx="12192000" cy="138634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почта, адрес официального сайта и банковские реквизиты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458" y="3795086"/>
            <a:ext cx="11031793" cy="4559464"/>
          </a:xfrm>
        </p:spPr>
        <p:txBody>
          <a:bodyPr>
            <a:normAutofit/>
          </a:bodyPr>
          <a:lstStyle/>
          <a:p>
            <a:pPr marL="0" indent="265113"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почта –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sberbank@sberbank.ru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65113"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официального сайта –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http://www.sberbank.ru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65113"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реквизиты – ИНН 7707083893, юридический адрес: 117997, г. Москва ул. Вавилова, 19, почтовый адрес: 680020,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г.Хабаровск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ул. Гамарника, 12, корр. счет 30101810600000000608 в ГРКЦ г. Хабаровска, БИК 040813608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890" y="1612612"/>
            <a:ext cx="4778478" cy="2066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3150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2286"/>
            <a:ext cx="9674942" cy="752168"/>
          </a:xfrm>
        </p:spPr>
        <p:txBody>
          <a:bodyPr>
            <a:normAutofit/>
          </a:bodyPr>
          <a:lstStyle/>
          <a:p>
            <a:pPr algn="ctr">
              <a:buClr>
                <a:srgbClr val="000000"/>
              </a:buCl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484" y="1061884"/>
            <a:ext cx="5427406" cy="4395019"/>
          </a:xfrm>
        </p:spPr>
        <p:txBody>
          <a:bodyPr>
            <a:normAutofit/>
          </a:bodyPr>
          <a:lstStyle/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Дни и часы работы отделения: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Понедельник 09:00 - 18:30 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 09:00 - 18:30 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 09:00 - 18:30 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Четверг 09:00 - 18:30 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 09:00 - 18:30 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Суббота 09:00 - 18:30 </a:t>
            </a:r>
          </a:p>
          <a:p>
            <a:pPr marL="0" indent="265113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Воскресенье 09:00 - 18:30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64" y="2462981"/>
            <a:ext cx="6499796" cy="4210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139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251</TotalTime>
  <Words>342</Words>
  <Application>Microsoft Office PowerPoint</Application>
  <PresentationFormat>Широкоэкранный</PresentationFormat>
  <Paragraphs>41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Wingdings 3</vt:lpstr>
      <vt:lpstr>Аспект</vt:lpstr>
      <vt:lpstr>Визитная карточка центрального отделения ПАО «Сбербанк России» в г. Дальнегорске</vt:lpstr>
      <vt:lpstr>Название, миссия, логотип, слоган</vt:lpstr>
      <vt:lpstr>Краткое описание сферы деятельности предприятия</vt:lpstr>
      <vt:lpstr>Предоставляемые услуги ПАО «Сбербанк России» в г. Дальнегорске</vt:lpstr>
      <vt:lpstr>Адрес, контактные телефоны, карта проезда </vt:lpstr>
      <vt:lpstr>Карта проезда к центральному отделению ПАО «Сбербанк России»  в г. Дальнегорске</vt:lpstr>
      <vt:lpstr>Электронная почта, адрес официального сайта и банковские реквизиты</vt:lpstr>
      <vt:lpstr>Расписание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Центральное отделение ПАО «Сбербанк России» в г. Дальнегорск</dc:title>
  <dc:creator>Николай Пуховой</dc:creator>
  <cp:lastModifiedBy>Николай Пуховой</cp:lastModifiedBy>
  <cp:revision>21</cp:revision>
  <dcterms:created xsi:type="dcterms:W3CDTF">2016-11-12T10:21:26Z</dcterms:created>
  <dcterms:modified xsi:type="dcterms:W3CDTF">2016-11-14T04:48:16Z</dcterms:modified>
</cp:coreProperties>
</file>