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89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78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69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1370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39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52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716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0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68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96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много?</a:t>
            </a:r>
            <a:endParaRPr lang="ru-RU" sz="54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84784"/>
            <a:ext cx="6451917" cy="40324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64904"/>
            <a:ext cx="5746122" cy="387712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8156398" cy="45879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6196"/>
            <a:ext cx="8423920" cy="52649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8028384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7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3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6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99798244300c3c4fe487521eee3f30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8384" y="5805264"/>
            <a:ext cx="465584" cy="4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8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</Words>
  <Application>Microsoft Office PowerPoint</Application>
  <PresentationFormat>Экран (4:3)</PresentationFormat>
  <Paragraphs>1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Чего много?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6</cp:revision>
  <dcterms:created xsi:type="dcterms:W3CDTF">2015-10-28T10:29:21Z</dcterms:created>
  <dcterms:modified xsi:type="dcterms:W3CDTF">2016-10-31T10:04:44Z</dcterms:modified>
</cp:coreProperties>
</file>