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4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491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531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81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82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1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05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0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75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84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01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12F89-1CC0-4B6E-85E6-45B17518E1E0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A18EF-B2D8-4FD9-9185-63AF22496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32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>Энергосбережение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Подготовила ученица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3 «В» класса </a:t>
            </a:r>
          </a:p>
          <a:p>
            <a:pPr algn="r"/>
            <a:r>
              <a:rPr lang="ru-RU" b="1" smtClean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mparandyk\Desktop\75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98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b="1" dirty="0" smtClean="0"/>
          </a:p>
          <a:p>
            <a:pPr marL="109728" indent="0">
              <a:buNone/>
            </a:pPr>
            <a:endParaRPr lang="ru-RU" b="1" dirty="0" smtClean="0"/>
          </a:p>
          <a:p>
            <a:pPr marL="109728" indent="0">
              <a:buNone/>
            </a:pPr>
            <a:endParaRPr lang="ru-RU" b="1" dirty="0"/>
          </a:p>
          <a:p>
            <a:pPr marL="109728" indent="0">
              <a:buNone/>
            </a:pPr>
            <a:endParaRPr lang="ru-RU" b="1" dirty="0" smtClean="0"/>
          </a:p>
          <a:p>
            <a:pPr marL="109728" indent="0">
              <a:buNone/>
            </a:pPr>
            <a:r>
              <a:rPr lang="ru-RU" b="1" dirty="0" smtClean="0"/>
              <a:t>Энергосбережение</a:t>
            </a:r>
            <a:r>
              <a:rPr lang="ru-RU" dirty="0" smtClean="0"/>
              <a:t> (Экономия энергии)</a:t>
            </a:r>
          </a:p>
          <a:p>
            <a:pPr marL="109728" indent="0">
              <a:buNone/>
            </a:pPr>
            <a:endParaRPr lang="ru-RU" sz="1500" b="1" dirty="0" smtClean="0"/>
          </a:p>
          <a:p>
            <a:pPr marL="109728" indent="0">
              <a:buNone/>
            </a:pPr>
            <a:r>
              <a:rPr lang="ru-RU" sz="2000" dirty="0" smtClean="0"/>
              <a:t>Энергия </a:t>
            </a:r>
            <a:r>
              <a:rPr lang="ru-RU" sz="2000" dirty="0"/>
              <a:t>- это сила, приводящая предметы в движение. То есть энергия необходима для того, чтобы начать какое-либо движение, ускорить перемещение, что-то поднять, нагреть, осветить. Ничто вокруг нас не совершается без участия энергии.</a:t>
            </a:r>
          </a:p>
        </p:txBody>
      </p:sp>
      <p:pic>
        <p:nvPicPr>
          <p:cNvPr id="1026" name="Picture 2" descr="C:\Users\mparandyk\Desktop\15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451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ru-RU" sz="2000" dirty="0" smtClean="0"/>
          </a:p>
          <a:p>
            <a:pPr marL="109728" indent="0">
              <a:buNone/>
            </a:pPr>
            <a:endParaRPr lang="ru-RU" sz="2000" dirty="0"/>
          </a:p>
          <a:p>
            <a:pPr marL="109728" indent="0">
              <a:buNone/>
            </a:pPr>
            <a:endParaRPr lang="ru-RU" sz="2000" dirty="0" smtClean="0"/>
          </a:p>
          <a:p>
            <a:pPr marL="109728" indent="0" algn="ctr">
              <a:buNone/>
            </a:pPr>
            <a:endParaRPr lang="ru-RU" sz="2000" dirty="0" smtClean="0"/>
          </a:p>
          <a:p>
            <a:pPr marL="109728" indent="0" algn="ctr">
              <a:buNone/>
            </a:pPr>
            <a:r>
              <a:rPr lang="ru-RU" sz="2000" dirty="0" smtClean="0"/>
              <a:t>Человек </a:t>
            </a:r>
            <a:r>
              <a:rPr lang="ru-RU" sz="2000" dirty="0"/>
              <a:t>изобрел много способов, заставляющих механические устройства делать полезную работу с помощью энергии: на верхние этажи домов воду поднимают насосы водонапорных станций, которые потребляют энергию; согревают и освещают теплоэлектроцентрали, для работы которых тоже требуется энергия и т.д. Неограниченное количество Энергии дает нам солнце. Каждую секунду наша планета получает около 50 </a:t>
            </a:r>
            <a:r>
              <a:rPr lang="ru-RU" sz="2000" dirty="0" err="1"/>
              <a:t>млрд.кВт</a:t>
            </a:r>
            <a:r>
              <a:rPr lang="ru-RU" sz="2000" dirty="0"/>
              <a:t>/ч солнечной энергии, что соответствует мощности 150 миллионов крупных электростанций.</a:t>
            </a:r>
          </a:p>
        </p:txBody>
      </p:sp>
      <p:pic>
        <p:nvPicPr>
          <p:cNvPr id="3074" name="Picture 2" descr="C:\Users\mparandyk\Desktop\rinnovbili-eolico-fotovoltaic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0"/>
            <a:ext cx="3240360" cy="29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parandyk\Desktop\swwater-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parandyk\Desktop\f_143046890514337865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"/>
            <a:ext cx="2843808" cy="292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269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>
            <a:normAutofit fontScale="90000"/>
          </a:bodyPr>
          <a:lstStyle/>
          <a:p>
            <a:pPr marL="109728" lvl="0">
              <a:spcBef>
                <a:spcPts val="400"/>
              </a:spcBef>
            </a:pPr>
            <a: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0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Самая </a:t>
            </a:r>
            <a:r>
              <a:rPr lang="ru-RU" sz="2200" dirty="0">
                <a:solidFill>
                  <a:schemeClr val="tx1"/>
                </a:solidFill>
                <a:effectLst/>
                <a:ea typeface="+mn-ea"/>
                <a:cs typeface="+mn-cs"/>
              </a:rPr>
              <a:t>большая доля затрат энергии приходится на домашнее хозяйство, т.е. на удовлетворение наших потребностей (кухонные плиты, светильники, телевизоры, пылесосы, и т.д.) на промышленность, на транспорт.</a:t>
            </a:r>
            <a:br>
              <a:rPr lang="ru-RU" sz="2200" dirty="0">
                <a:solidFill>
                  <a:schemeClr val="tx1"/>
                </a:solidFill>
                <a:effectLst/>
                <a:ea typeface="+mn-ea"/>
                <a:cs typeface="+mn-cs"/>
              </a:rPr>
            </a:b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564905"/>
            <a:ext cx="8229600" cy="165618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2000" dirty="0"/>
          </a:p>
          <a:p>
            <a:pPr marL="109728" indent="0">
              <a:buNone/>
            </a:pPr>
            <a:endParaRPr lang="ru-RU" sz="2000" dirty="0" smtClean="0"/>
          </a:p>
          <a:p>
            <a:pPr marL="109728" indent="0">
              <a:buNone/>
            </a:pPr>
            <a:endParaRPr lang="ru-RU" sz="2000" dirty="0"/>
          </a:p>
          <a:p>
            <a:pPr marL="109728" indent="0">
              <a:buNone/>
            </a:pPr>
            <a:endParaRPr lang="ru-RU" sz="2000" dirty="0" smtClean="0"/>
          </a:p>
        </p:txBody>
      </p:sp>
      <p:pic>
        <p:nvPicPr>
          <p:cNvPr id="4098" name="Picture 2" descr="C:\Users\mparandyk\Desktop\57372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194" y="3952145"/>
            <a:ext cx="4548758" cy="242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parandyk\Desktop\transp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438581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parandyk\Desktop\B2F76uAK2dkLmZm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32"/>
            <a:ext cx="9144000" cy="251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59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 fontScale="90000"/>
          </a:bodyPr>
          <a:lstStyle/>
          <a:p>
            <a:pPr marL="109728" lvl="0">
              <a:spcBef>
                <a:spcPts val="400"/>
              </a:spcBef>
            </a:pPr>
            <a:r>
              <a:rPr lang="ru-RU" sz="2700" dirty="0">
                <a:solidFill>
                  <a:prstClr val="black"/>
                </a:solidFill>
                <a:effectLst/>
                <a:ea typeface="+mn-ea"/>
                <a:cs typeface="+mn-cs"/>
              </a:rPr>
              <a:t>Солнце дает нашей Земле энергию, тепло. Энергия, полученная от солнца миллионы лет назад, сегодня возвращается к нам в виде угля и нефти. Но представьте себе, какое количество полезных ископаемых должны добывать люди, чтобы их хватало для электростанций, которые приносят в наши дома тепло и свет.</a:t>
            </a:r>
            <a:br>
              <a:rPr lang="ru-RU" sz="270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06483"/>
          </a:xfrm>
        </p:spPr>
        <p:txBody>
          <a:bodyPr/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/>
              <a:t> </a:t>
            </a:r>
          </a:p>
        </p:txBody>
      </p:sp>
      <p:pic>
        <p:nvPicPr>
          <p:cNvPr id="5122" name="Picture 2" descr="C:\Users\mparandyk\Desktop\img_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65370"/>
            <a:ext cx="777686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193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780928"/>
            <a:ext cx="8424936" cy="338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Природные ресурсы не бесконечны!!!!!! </a:t>
            </a:r>
          </a:p>
          <a:p>
            <a:pPr marL="0" indent="0" algn="ctr">
              <a:buNone/>
            </a:pPr>
            <a:r>
              <a:rPr lang="ru-RU" sz="2000" dirty="0" smtClean="0"/>
              <a:t>Поэтому и существует такое понятие как: </a:t>
            </a:r>
            <a:r>
              <a:rPr lang="ru-RU" sz="2000" b="1" dirty="0" smtClean="0">
                <a:solidFill>
                  <a:srgbClr val="FF0000"/>
                </a:solidFill>
              </a:rPr>
              <a:t>ЭНЕРГОСБЕРЕЖЕНИЕ</a:t>
            </a:r>
            <a:endParaRPr lang="ru-RU" sz="2000" b="1" dirty="0" smtClean="0"/>
          </a:p>
          <a:p>
            <a:pPr marL="0" indent="0" algn="ctr">
              <a:buNone/>
            </a:pPr>
            <a:r>
              <a:rPr lang="ru-RU" sz="2000" dirty="0"/>
              <a:t>Энергосбережение - это не только сэкономленные деньги  семейного бюджета, это и забота о тех, кому предстоит жить после нас на планете Земля, это </a:t>
            </a:r>
            <a:r>
              <a:rPr lang="ru-RU" sz="2000" dirty="0" smtClean="0"/>
              <a:t>забота </a:t>
            </a:r>
            <a:r>
              <a:rPr lang="ru-RU" sz="2000" dirty="0"/>
              <a:t>о наших детях</a:t>
            </a:r>
            <a:r>
              <a:rPr lang="ru-RU" sz="2000" dirty="0" smtClean="0"/>
              <a:t>.</a:t>
            </a:r>
          </a:p>
          <a:p>
            <a:pPr marL="0" lvl="0" indent="0" algn="ctr">
              <a:buClr>
                <a:srgbClr val="FE8637"/>
              </a:buCl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Необходимо: </a:t>
            </a:r>
            <a:r>
              <a:rPr lang="ru-RU" sz="2000" dirty="0" smtClean="0">
                <a:solidFill>
                  <a:prstClr val="black"/>
                </a:solidFill>
              </a:rPr>
              <a:t>научиться </a:t>
            </a:r>
            <a:r>
              <a:rPr lang="ru-RU" sz="2000" dirty="0">
                <a:solidFill>
                  <a:prstClr val="black"/>
                </a:solidFill>
              </a:rPr>
              <a:t> использовать  энергию,  находящуюся  в  нашем  распоряжении,  настолько эффективно и безопасно по отношению к окружающей среде, насколько это возможно.</a:t>
            </a:r>
          </a:p>
          <a:p>
            <a:pPr marL="0" indent="0" algn="ctr">
              <a:buNone/>
            </a:pPr>
            <a:endParaRPr lang="ru-RU" sz="2000" dirty="0" smtClean="0"/>
          </a:p>
        </p:txBody>
      </p:sp>
      <p:pic>
        <p:nvPicPr>
          <p:cNvPr id="6146" name="Picture 2" descr="C:\Users\mparandyk\Desktop\image.ax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874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mparandyk\Desktop\sovetyi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21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sz="3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3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Судьба </a:t>
            </a:r>
            <a:r>
              <a:rPr lang="ru-RU" sz="3000" dirty="0">
                <a:solidFill>
                  <a:srgbClr val="FF0000"/>
                </a:solidFill>
              </a:rPr>
              <a:t>нашей планеты зависит от каждого из нас, от всего человечества, а вернее, от того, сколько мы потребляем </a:t>
            </a:r>
            <a:r>
              <a:rPr lang="ru-RU" sz="3000" dirty="0" smtClean="0">
                <a:solidFill>
                  <a:srgbClr val="FF0000"/>
                </a:solidFill>
              </a:rPr>
              <a:t>природных ресурсов!</a:t>
            </a:r>
            <a:endParaRPr lang="ru-RU" sz="30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mparandyk\Desktop\4270f768cbfcf97bd7664890c43197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278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216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Энергосбережение</vt:lpstr>
      <vt:lpstr>Презентация PowerPoint</vt:lpstr>
      <vt:lpstr>Презентация PowerPoint</vt:lpstr>
      <vt:lpstr>        Самая большая доля затрат энергии приходится на домашнее хозяйство, т.е. на удовлетворение наших потребностей (кухонные плиты, светильники, телевизоры, пылесосы, и т.д.) на промышленность, на транспорт. </vt:lpstr>
      <vt:lpstr>Солнце дает нашей Земле энергию, тепло. Энергия, полученная от солнца миллионы лет назад, сегодня возвращается к нам в виде угля и нефти. Но представьте себе, какое количество полезных ископаемых должны добывать люди, чтобы их хватало для электростанций, которые приносят в наши дома тепло и свет. </vt:lpstr>
      <vt:lpstr>Презентация PowerPoint</vt:lpstr>
      <vt:lpstr>Презентация PowerPoint</vt:lpstr>
      <vt:lpstr>Презентация PowerPoint</vt:lpstr>
    </vt:vector>
  </TitlesOfParts>
  <Company>Aeroflot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Энергосбережение</dc:title>
  <dc:creator>Котельникова Майя Вячеславовна</dc:creator>
  <cp:lastModifiedBy>Котельникова Майя Вячеславовна </cp:lastModifiedBy>
  <cp:revision>7</cp:revision>
  <dcterms:created xsi:type="dcterms:W3CDTF">2016-09-29T12:56:01Z</dcterms:created>
  <dcterms:modified xsi:type="dcterms:W3CDTF">2016-10-19T06:49:41Z</dcterms:modified>
</cp:coreProperties>
</file>