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678A1-258F-419A-B53C-5D2B31CECB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57441-2915-4F63-8CE9-1A671EAFD0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EC691-FADE-4A14-910B-62433EB4E4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74974-AC83-48F1-951D-6D46FB3ACA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6A9F6-93B1-425A-B64D-09D59CCA2C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00B713-BE71-4490-A7A0-65FBDCC1E4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74FEA-2C7A-49D7-80D8-7ED2A8D372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5C23E-B22E-4586-9503-B18A6BC6C3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A171D-EC42-4B3E-BB36-0C4898DE8F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1C482-CF0B-481E-8355-CC7957BC61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30D6A-AACB-49A7-99FB-0CCC868D19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FAEED-9D83-41EC-B768-EE8C3CFF2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47528-7004-4DB8-AD6D-01B6523C06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32B4B-1F71-4C27-8C9E-4ADD04BC79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10AD3-0CA7-4872-BEE6-4E923E72C6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40990-EC16-4DE6-968F-7AE7F21E18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503F9-ECA4-4532-893A-148A02427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4EB9F-FC3A-4D74-B4C3-B526C727DE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309E4-9C9A-4805-BEB3-42852C1C77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C232E-B06C-4496-8ECB-8848A7C0A9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2A79C-CB4E-4931-9BEB-5BFFEBEC06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45426-528C-45C1-9FE4-E6E5DBFE7A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DF567-12F3-4A44-93DC-6B5EF19E00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92094-449C-452F-AF9B-8E806FFA76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610EA-BF8C-442F-9AE9-84C1FAF77B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CD2CB-26D9-487A-A0EC-3B3D8F2DE2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437BD-5184-41D7-B885-6811A03FCF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A971C-043A-4BAA-BD52-36C75A873F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95EF0-7E2C-4156-93FF-4633B9AC59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D3259-C446-4E09-BA36-0C04C741E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91997-5858-405E-9F7F-603338382F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BD579-B934-481F-AC8F-603FEA1F93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02B69-F18B-448E-B35B-343F6E5C28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C8043-901F-4382-B97B-E49AC4FC37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AA67A-75B2-4078-93E8-A6B66D1C12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D78FD-BD70-4EEC-865C-5AE39BAFED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06636-2B42-438D-A504-99D3780EA0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D23B9-5AE3-4396-9E08-1F51154CFF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80782-8ABB-4B5A-BFE9-5A4C923782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45CDE-A31D-4745-B478-731D6E9ABC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531FE-B479-4290-A0BA-6185B231EA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0FD54-9D2E-4A20-841B-3C28314B31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4DA93-A020-4D2B-AE54-13828F9431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BA5A1-2BC7-4264-94D5-AFFFEECA89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0E56C-029D-4856-AC8B-C82CFD0656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CDC1B-F3B0-4435-AAFA-817401BC3B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D5223-4731-4AFE-A074-996BEA5AAE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A35C1-EC28-4608-BCEF-80A3E5E597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7FD6B-A607-435F-A244-4161468080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F24CD-9481-4D32-A8A2-4EAEC4D398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E1813-07C7-4E79-8906-A8E22B7654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016C9-BBA7-4BFD-8B68-89461EB7FA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D46AF0-922A-4DB5-9A00-ADD7EF08C3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D294D-009D-4955-BA82-125BDD4AB6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B6AB3-ABC6-4551-B24E-9EB5A96F4B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57AF0-D471-476D-81BD-B7BADCCF5D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792DDD-4684-4F95-AC57-52DEA70CF3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F0110-12D3-4C91-965D-8EFD0B9D49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1DFDB-9A25-476F-B285-8F93247CAC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9BB9B-2484-4D08-B880-77B91BFE4B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66D4C-19B1-4D46-879E-D515F0BAFC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3ADC-B198-427C-9683-8C6FF69F6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E1A40-16C6-49AE-B9C1-DFA39B516C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66C58-57DE-4DD6-B94D-5B40469B77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693CC-EE45-4977-90DD-B23731E13A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09701-0006-46EA-9FDD-DBEBBA24CC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9DF9D-71AC-4DD3-B705-2D15E0997A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B5644-0099-4E59-B36A-ED373C9ED2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050A5-70F9-4E73-A74A-8501DA35D2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6E475-18E2-425D-841F-63FA19B6A5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12FCA-6FF4-4D5F-AF13-B83AF00F55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D3D9E-B52A-428C-AB57-A87EE02100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B948D-4F58-49D5-9D7C-3D1DE15931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A3B6A-2DDF-4140-91A5-B42DEB129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BDF5F-B858-4A55-A006-283B6074CB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BE8BE-716D-4F8F-B3E8-0AE9C34735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AEC6D-A44F-459F-B3CA-B01A4F6515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9FAECF-0A40-4690-966B-C32464463A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EC81B-8E6E-4B24-95BC-07F80DC947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7DA5C-57C4-4914-A7E7-28C36A344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C0611-620E-4C5E-81B3-A42E9502AF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D07BF-89AE-4BE8-A181-D0BD94F7C1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0E49DE-FE4F-4E91-A74D-4271ACA134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D80A7-E4D1-4E2B-A9DA-9F2C9D988E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366E0-4569-4B76-BCB6-F2E27275D8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F70FA-EDF0-4C56-BFE3-A6D6C68DCF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6B2BF-60FE-44B3-9A8A-6541D6D49F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4BB33-6761-45EE-A720-D209A82BE2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0E6BB-610B-4DFF-AC00-BF36406286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940DF-E849-48EA-9573-381811398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602DE-76ED-42C9-8565-B089F3BE14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BB04D-8E2E-4466-86DF-523F3EC223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36E1C-167D-4E4B-A788-8B12C95DAE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E8A20-17E9-45AA-9F22-893281AA6D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588C9-8E76-4954-B265-2784A0BD9C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D6339-A9E7-407D-A971-845A71466F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7DA0D-A3F7-4A24-9307-D040E6C5ED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49987-3F13-40D7-B019-0A0AC2BB93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B0EE5-7901-46DE-936E-29111BF0C6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9D052B-700B-43D8-8E3A-E5EFCD2CB1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568FD0-06D9-488D-BF77-86F4050A13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AF584B-86BC-4462-9AA3-DDA488714D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D55AF0-80C6-498C-9547-3C0BAD8C6C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6CA0EB-6F29-4FF3-B4C4-EF9F39C9ECA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566D4C-41A5-4EE1-AC87-8E2B240EABB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E5C7C5-1642-43BB-91F3-B8D602444A2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B9FEEC-06C5-4431-BFFE-3F3E1EF258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0B91A9-9EE3-409C-B428-64D00D781E9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0000" dirty="0" smtClean="0"/>
              <a:t>Бельгия </a:t>
            </a:r>
            <a:endParaRPr lang="ru-RU" sz="10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971800"/>
          </a:xfrm>
        </p:spPr>
        <p:txBody>
          <a:bodyPr/>
          <a:lstStyle/>
          <a:p>
            <a:r>
              <a:rPr lang="ru-RU" sz="4000" dirty="0" smtClean="0"/>
              <a:t>Маркович</a:t>
            </a:r>
          </a:p>
          <a:p>
            <a:r>
              <a:rPr lang="ru-RU" sz="4000" dirty="0" smtClean="0"/>
              <a:t>Николай</a:t>
            </a:r>
          </a:p>
          <a:p>
            <a:r>
              <a:rPr lang="ru-RU" sz="4000" dirty="0" smtClean="0"/>
              <a:t>Викторович</a:t>
            </a:r>
          </a:p>
          <a:p>
            <a:r>
              <a:rPr lang="ru-RU" sz="4000" dirty="0" smtClean="0"/>
              <a:t>Представляет 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843fae93ffd54db139e58ce43c710b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77421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14447732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elgiu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elgium-Leuven-GroteMark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rugge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68136265744_scrapeen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001 (3)">
  <a:themeElements>
    <a:clrScheme name="tripoly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tripol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ripoly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poly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poly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3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olormaster">
  <a:themeElements>
    <a:clrScheme name="4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olormaster">
  <a:themeElements>
    <a:clrScheme name="5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colormaster">
  <a:themeElements>
    <a:clrScheme name="6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olormaster">
  <a:themeElements>
    <a:clrScheme name="7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colormaster">
  <a:themeElements>
    <a:clrScheme name="8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001 (3)</Template>
  <TotalTime>5</TotalTime>
  <Words>5</Words>
  <Application>Microsoft Office PowerPoint</Application>
  <PresentationFormat>Экран (4:3)</PresentationFormat>
  <Paragraphs>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001 (3)</vt:lpstr>
      <vt:lpstr>1_colormaster</vt:lpstr>
      <vt:lpstr>2_colormaster</vt:lpstr>
      <vt:lpstr>3_colormaster</vt:lpstr>
      <vt:lpstr>4_colormaster</vt:lpstr>
      <vt:lpstr>5_colormaster</vt:lpstr>
      <vt:lpstr>6_colormaster</vt:lpstr>
      <vt:lpstr>7_colormaster</vt:lpstr>
      <vt:lpstr>8_colormaster</vt:lpstr>
      <vt:lpstr>Бельгия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Evo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Бельгия </dc:title>
  <dc:creator>User</dc:creator>
  <cp:lastModifiedBy>User</cp:lastModifiedBy>
  <cp:revision>1</cp:revision>
  <dcterms:created xsi:type="dcterms:W3CDTF">2016-09-03T15:09:58Z</dcterms:created>
  <dcterms:modified xsi:type="dcterms:W3CDTF">2016-09-03T15:15:54Z</dcterms:modified>
</cp:coreProperties>
</file>