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3850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465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282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8483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24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6246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3540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9640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362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3966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8226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8AAEC-AE93-419C-B0A6-047712C988A5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C0F55-CF1F-4A86-9FA8-0BE917473D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55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10000" dirty="0" smtClean="0"/>
              <a:t>Армения</a:t>
            </a:r>
            <a:endParaRPr lang="ru-RU" sz="10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9718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Маркович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Николай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Викторович 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Представляет</a:t>
            </a:r>
            <a:r>
              <a:rPr lang="ru-RU" sz="4000" dirty="0" smtClean="0"/>
              <a:t>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94873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78ce634e33455d21423a577adf838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rara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rmenia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rmen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rmenia_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rmeni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fjsfgj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68136265744_scrapeene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</Words>
  <Application>Microsoft Office PowerPoint</Application>
  <PresentationFormat>Экран (4:3)</PresentationFormat>
  <Paragraphs>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Армения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Evo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2016-05-24T11:27:28Z</dcterms:created>
  <dcterms:modified xsi:type="dcterms:W3CDTF">2016-09-03T12:27:55Z</dcterms:modified>
</cp:coreProperties>
</file>