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92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88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38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05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10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4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98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55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5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3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9DCD2-4089-4873-A9EF-9CA36B6AEBCA}" type="datetimeFigureOut">
              <a:rPr lang="ru-RU" smtClean="0"/>
              <a:t>22.04.2014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CB7CB-9512-4BCC-A085-951AE8884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3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двумя </a:t>
            </a:r>
            <a:r>
              <a:rPr lang="ru-RU" dirty="0"/>
              <a:t>основными причинами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400800" cy="3361928"/>
          </a:xfrm>
        </p:spPr>
        <p:txBody>
          <a:bodyPr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</a:rPr>
              <a:t>1.Нехваткой </a:t>
            </a:r>
            <a:r>
              <a:rPr lang="ru-RU" sz="4000" dirty="0">
                <a:solidFill>
                  <a:schemeClr val="tx1"/>
                </a:solidFill>
              </a:rPr>
              <a:t>места на диске; </a:t>
            </a:r>
          </a:p>
          <a:p>
            <a:pPr algn="just"/>
            <a:r>
              <a:rPr lang="ru-RU" sz="4000" dirty="0" smtClean="0">
                <a:solidFill>
                  <a:schemeClr val="tx1"/>
                </a:solidFill>
              </a:rPr>
              <a:t>2.Защитой </a:t>
            </a:r>
            <a:r>
              <a:rPr lang="ru-RU" sz="4000" dirty="0">
                <a:solidFill>
                  <a:schemeClr val="tx1"/>
                </a:solidFill>
              </a:rPr>
              <a:t>от возможной порчи и разрушения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592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/>
              <a:t>Резервированием файлов</a:t>
            </a:r>
            <a:r>
              <a:rPr lang="ru-RU" b="1" dirty="0"/>
              <a:t> называется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/>
              <a:t>создание их копий на машинных носителях информации, а также их систематическое обновление в случае изменения резервируемых файлов.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79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4800" dirty="0" smtClean="0"/>
              <a:t>Оно </a:t>
            </a:r>
            <a:r>
              <a:rPr lang="ru-RU" sz="4800" dirty="0"/>
              <a:t>подразделяется на следующие виды: </a:t>
            </a:r>
            <a:endParaRPr lang="ru-RU" sz="4800" dirty="0" smtClean="0"/>
          </a:p>
          <a:p>
            <a:pPr marL="514350" indent="-514350" algn="just">
              <a:buAutoNum type="arabicPeriod"/>
            </a:pPr>
            <a:r>
              <a:rPr lang="ru-RU" sz="4800" dirty="0" smtClean="0"/>
              <a:t>простое </a:t>
            </a:r>
            <a:r>
              <a:rPr lang="ru-RU" sz="4800" dirty="0"/>
              <a:t>копирование; </a:t>
            </a:r>
            <a:endParaRPr lang="ru-RU" sz="4800" dirty="0" smtClean="0"/>
          </a:p>
          <a:p>
            <a:pPr marL="514350" indent="-514350" algn="just">
              <a:buAutoNum type="arabicPeriod"/>
            </a:pPr>
            <a:r>
              <a:rPr lang="ru-RU" sz="4800" dirty="0" smtClean="0"/>
              <a:t>резервирование</a:t>
            </a:r>
            <a:r>
              <a:rPr lang="ru-RU" sz="4800" dirty="0"/>
              <a:t>; </a:t>
            </a:r>
            <a:endParaRPr lang="ru-RU" sz="4800" dirty="0" smtClean="0"/>
          </a:p>
          <a:p>
            <a:pPr marL="0" indent="0" algn="just">
              <a:buNone/>
            </a:pPr>
            <a:r>
              <a:rPr lang="ru-RU" sz="4800" dirty="0" smtClean="0"/>
              <a:t>3</a:t>
            </a:r>
            <a:r>
              <a:rPr lang="ru-RU" sz="4800" dirty="0"/>
              <a:t>. архивация.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58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Простое  копирование  в  </a:t>
            </a:r>
            <a:r>
              <a:rPr lang="en-US" sz="4800" dirty="0"/>
              <a:t>OC</a:t>
            </a:r>
            <a:r>
              <a:rPr lang="ru-RU" sz="4800" dirty="0"/>
              <a:t>  </a:t>
            </a:r>
            <a:r>
              <a:rPr lang="en-US" sz="4800" dirty="0"/>
              <a:t>MS</a:t>
            </a:r>
            <a:r>
              <a:rPr lang="ru-RU" sz="4800" dirty="0"/>
              <a:t> – </a:t>
            </a:r>
            <a:r>
              <a:rPr lang="en-US" sz="4800" dirty="0"/>
              <a:t>DOS</a:t>
            </a:r>
            <a:r>
              <a:rPr lang="ru-RU" sz="4800" dirty="0"/>
              <a:t>  выполняется с помощью команд </a:t>
            </a:r>
            <a:r>
              <a:rPr lang="en-US" sz="4800" dirty="0"/>
              <a:t>COPY</a:t>
            </a:r>
            <a:r>
              <a:rPr lang="ru-RU" sz="4800" dirty="0"/>
              <a:t>, </a:t>
            </a:r>
            <a:r>
              <a:rPr lang="en-US" sz="4800" dirty="0"/>
              <a:t>XCOPY</a:t>
            </a:r>
            <a:r>
              <a:rPr lang="ru-RU" sz="4800" dirty="0"/>
              <a:t>, </a:t>
            </a:r>
            <a:r>
              <a:rPr lang="en-US" sz="4800" dirty="0"/>
              <a:t>DISK</a:t>
            </a:r>
            <a:r>
              <a:rPr lang="ru-RU" sz="4800" dirty="0"/>
              <a:t>­</a:t>
            </a:r>
            <a:r>
              <a:rPr lang="en-US" sz="4800" dirty="0"/>
              <a:t>COPY</a:t>
            </a:r>
            <a:r>
              <a:rPr lang="ru-RU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312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Под </a:t>
            </a:r>
            <a:r>
              <a:rPr lang="ru-RU" sz="4000" u="sng" dirty="0"/>
              <a:t>резервированием файлов</a:t>
            </a:r>
            <a:r>
              <a:rPr lang="ru-RU" sz="4000" dirty="0"/>
              <a:t> понимается быстрое получение резервных копий отдельных файлов, групп файлов, файловой структуры или всего диска на другом носителе информации.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0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Процесс извлечения файлов из резерва </a:t>
            </a:r>
            <a:r>
              <a:rPr lang="ru-RU" sz="4400" b="1" dirty="0"/>
              <a:t>называется восстановлением файлов</a:t>
            </a:r>
            <a:r>
              <a:rPr lang="ru-RU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17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/>
              <a:t>Процесс записи файлов в архив называется </a:t>
            </a:r>
            <a:r>
              <a:rPr lang="ru-RU" sz="4000" i="1" dirty="0"/>
              <a:t>архивированием</a:t>
            </a:r>
            <a:r>
              <a:rPr lang="ru-RU" sz="4000" dirty="0"/>
              <a:t> или упаковкой, а извлечение  из архива - </a:t>
            </a:r>
            <a:r>
              <a:rPr lang="ru-RU" sz="4000" i="1" dirty="0"/>
              <a:t>разархивированием</a:t>
            </a:r>
            <a:r>
              <a:rPr lang="ru-RU" sz="4000" dirty="0"/>
              <a:t>, распаковкой</a:t>
            </a:r>
            <a:r>
              <a:rPr lang="ru-RU" sz="4000" dirty="0" smtClean="0"/>
              <a:t>:</a:t>
            </a:r>
          </a:p>
          <a:p>
            <a:pPr marL="0" indent="0">
              <a:buNone/>
            </a:pPr>
            <a:r>
              <a:rPr lang="ru-RU" sz="4000" dirty="0" smtClean="0"/>
              <a:t> </a:t>
            </a:r>
            <a:r>
              <a:rPr lang="ru-RU" sz="4000" dirty="0"/>
              <a:t>( АААА БББ - 4А 3Б 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91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/>
              <a:t>Наиболее популярными программами–архиваторами являются </a:t>
            </a:r>
            <a:r>
              <a:rPr lang="en-US" sz="4400" dirty="0"/>
              <a:t>WINZIP</a:t>
            </a:r>
            <a:r>
              <a:rPr lang="ru-RU" sz="4400" dirty="0"/>
              <a:t> и </a:t>
            </a:r>
            <a:r>
              <a:rPr lang="en-US" sz="4400" dirty="0"/>
              <a:t>WINRAR</a:t>
            </a:r>
            <a:r>
              <a:rPr lang="ru-RU" sz="4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44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Под </a:t>
            </a:r>
            <a:r>
              <a:rPr lang="ru-RU" sz="4400" b="1" u="sng" dirty="0"/>
              <a:t>восстановлением файлов</a:t>
            </a:r>
            <a:r>
              <a:rPr lang="ru-RU" sz="4400" dirty="0"/>
              <a:t> понимается воссоздание их первоначального содержания в исходной форме.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43326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Принцип восстановления файлов основан на следующем. Если файл удаляется, то занимаемые им кластеры освобождаются,</a:t>
            </a:r>
            <a:r>
              <a:rPr lang="ru-RU" sz="3600" dirty="0"/>
              <a:t> и в соответствующие элементы </a:t>
            </a:r>
            <a:r>
              <a:rPr lang="en-US" sz="3600" dirty="0"/>
              <a:t>FAT</a:t>
            </a:r>
            <a:r>
              <a:rPr lang="ru-RU" sz="3600" dirty="0"/>
              <a:t>(</a:t>
            </a:r>
            <a:r>
              <a:rPr lang="ru-RU" sz="3600" b="1" dirty="0" err="1"/>
              <a:t>File</a:t>
            </a:r>
            <a:r>
              <a:rPr lang="ru-RU" sz="3600" dirty="0"/>
              <a:t> </a:t>
            </a:r>
            <a:r>
              <a:rPr lang="ru-RU" sz="3600" b="1" dirty="0" err="1"/>
              <a:t>Allocation</a:t>
            </a:r>
            <a:r>
              <a:rPr lang="ru-RU" sz="3600" dirty="0"/>
              <a:t> </a:t>
            </a:r>
            <a:r>
              <a:rPr lang="ru-RU" sz="3600" b="1" dirty="0" err="1"/>
              <a:t>Table</a:t>
            </a:r>
            <a:r>
              <a:rPr lang="ru-RU" sz="3600" dirty="0"/>
              <a:t> — «таблица размещения файлов) записывается </a:t>
            </a:r>
            <a:r>
              <a:rPr lang="ru-RU" sz="3600" b="1" dirty="0"/>
              <a:t>код 000 – признак свободного кластера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72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/>
              <a:t>Для восстановления применяются утилиты </a:t>
            </a:r>
            <a:r>
              <a:rPr lang="en-US" sz="4400" b="1" dirty="0"/>
              <a:t>MS</a:t>
            </a:r>
            <a:r>
              <a:rPr lang="ru-RU" sz="4400" b="1" dirty="0"/>
              <a:t>–</a:t>
            </a:r>
            <a:r>
              <a:rPr lang="en-US" sz="4400" b="1" dirty="0"/>
              <a:t>DOS</a:t>
            </a:r>
            <a:r>
              <a:rPr lang="ru-RU" sz="4400" b="1" dirty="0"/>
              <a:t>, утилиты пакета </a:t>
            </a:r>
            <a:r>
              <a:rPr lang="en-US" sz="4400" b="1" dirty="0"/>
              <a:t>Norton Utilities</a:t>
            </a:r>
            <a:r>
              <a:rPr lang="ru-RU" sz="4400" b="1" dirty="0"/>
              <a:t>  и служебные программы ОС </a:t>
            </a:r>
            <a:r>
              <a:rPr lang="en-US" sz="4400" b="1" dirty="0"/>
              <a:t>Windows</a:t>
            </a:r>
            <a:r>
              <a:rPr lang="ru-RU" sz="4400" b="1" dirty="0"/>
              <a:t>.</a:t>
            </a:r>
            <a:endParaRPr lang="ru-RU" sz="4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8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51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209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двумя основными причинами</vt:lpstr>
      <vt:lpstr>Резервированием файлов называется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двумя основными причинами</dc:title>
  <dc:creator>Gamzat</dc:creator>
  <cp:lastModifiedBy>Gamzat</cp:lastModifiedBy>
  <cp:revision>2</cp:revision>
  <dcterms:created xsi:type="dcterms:W3CDTF">2014-04-22T07:49:30Z</dcterms:created>
  <dcterms:modified xsi:type="dcterms:W3CDTF">2014-04-22T08:08:07Z</dcterms:modified>
</cp:coreProperties>
</file>