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771" y="-36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C0CAB-8131-40B6-86B6-6B1E7A4C4A76}" type="datetimeFigureOut">
              <a:rPr lang="ru-RU"/>
              <a:pPr>
                <a:defRPr/>
              </a:pPr>
              <a:t>13.10.2016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4CF14-801B-4C3C-867A-C03DC47EEE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344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06E02-BBD1-4325-BA5C-922992CB2056}" type="datetimeFigureOut">
              <a:rPr lang="ru-RU"/>
              <a:pPr>
                <a:defRPr/>
              </a:pPr>
              <a:t>13.10.2016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A59B0-0BAF-4105-8134-E7E15CAA91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434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0A21CB-5768-4C64-99E0-D493903DA349}" type="datetimeFigureOut">
              <a:rPr lang="ru-RU"/>
              <a:pPr>
                <a:defRPr/>
              </a:pPr>
              <a:t>13.10.2016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B2072-4B61-447A-B484-8FFEF80D46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058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B41597-8025-41F7-8EDD-CF68F283B60F}" type="datetimeFigureOut">
              <a:rPr lang="ru-RU"/>
              <a:pPr>
                <a:defRPr/>
              </a:pPr>
              <a:t>13.10.2016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11501-2CD6-4624-B04D-D3BC644D3A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360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B51CB-FBFF-4186-A428-0AC92134CE5C}" type="datetimeFigureOut">
              <a:rPr lang="ru-RU"/>
              <a:pPr>
                <a:defRPr/>
              </a:pPr>
              <a:t>13.10.2016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AD160-6B29-425F-8A5C-4063BFA410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217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7A92F-77A6-4FC6-8A09-49EAD2EB6BEA}" type="datetimeFigureOut">
              <a:rPr lang="ru-RU"/>
              <a:pPr>
                <a:defRPr/>
              </a:pPr>
              <a:t>13.10.2016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78494-5675-40BC-B692-C8C6985D53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41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2AE6BE-5DA3-438D-8085-9FDD1F80C31C}" type="datetimeFigureOut">
              <a:rPr lang="ru-RU"/>
              <a:pPr>
                <a:defRPr/>
              </a:pPr>
              <a:t>13.10.2016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CB67C-568A-46F1-A972-65CD7CF47B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6735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B09746-6590-4080-A4A9-3BBF1D7ED3B1}" type="datetimeFigureOut">
              <a:rPr lang="ru-RU"/>
              <a:pPr>
                <a:defRPr/>
              </a:pPr>
              <a:t>13.10.2016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73EC3F-5826-454E-97B7-D804A40FCC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11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39525-A4B4-4022-98D2-676D0A529311}" type="datetimeFigureOut">
              <a:rPr lang="ru-RU"/>
              <a:pPr>
                <a:defRPr/>
              </a:pPr>
              <a:t>13.10.2016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D2F21-094D-4CFD-8128-BBA465C28D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214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7E0F5-AE74-4BBC-A7AC-BA95341EECAD}" type="datetimeFigureOut">
              <a:rPr lang="ru-RU"/>
              <a:pPr>
                <a:defRPr/>
              </a:pPr>
              <a:t>13.10.2016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17623E-6ADB-4757-A275-87542BD3CA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221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CAFB5-D630-41AD-A238-121DC6C434BF}" type="datetimeFigureOut">
              <a:rPr lang="ru-RU"/>
              <a:pPr>
                <a:defRPr/>
              </a:pPr>
              <a:t>13.10.2016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C9680-D62A-416C-A817-C40CBBF70B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4458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EF9CC-F15D-4C74-BB84-B15B7A6946AC}" type="datetimeFigureOut">
              <a:rPr lang="ru-RU"/>
              <a:pPr>
                <a:defRPr/>
              </a:pPr>
              <a:t>13.10.2016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A8258-6524-4083-97DD-8EE34EEBC4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850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F2353A0-D06B-4D8E-88BF-99A9E4B6996C}" type="datetimeFigureOut">
              <a:rPr lang="ru-RU"/>
              <a:pPr>
                <a:defRPr/>
              </a:pPr>
              <a:t>13.10.2016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D51B3B7-788F-4DD7-8A65-12C0322B73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5"/>
          <p:cNvSpPr>
            <a:spLocks noGrp="1" noChangeArrowheads="1"/>
          </p:cNvSpPr>
          <p:nvPr>
            <p:ph type="ctrTitle" idx="4294967295"/>
          </p:nvPr>
        </p:nvSpPr>
        <p:spPr>
          <a:xfrm>
            <a:off x="1258888" y="2130425"/>
            <a:ext cx="6985000" cy="147002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Материалы, посвященные юбилею Победы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defRPr/>
            </a:pPr>
            <a:r>
              <a:rPr lang="ru-RU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70</a:t>
            </a:r>
            <a:r>
              <a:rPr lang="ru-RU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-летию Победы посвящается</a:t>
            </a:r>
            <a:r>
              <a:rPr lang="ru-RU" sz="32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/>
            </a:r>
            <a:br>
              <a:rPr lang="ru-RU" sz="32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</a:br>
            <a:r>
              <a:rPr lang="ru-RU" sz="27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Стенд «Они защищали нашу Родину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341438"/>
            <a:ext cx="8351837" cy="302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179388" y="4508500"/>
            <a:ext cx="8518525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Основной стенд, посвященный юбилею Победы. Помещены портреты учащихся и учителей нашей школы, участников войны.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ctrTitle"/>
          </p:nvPr>
        </p:nvSpPr>
        <p:spPr>
          <a:xfrm>
            <a:off x="685800" y="333375"/>
            <a:ext cx="7772400" cy="935038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70</a:t>
            </a:r>
            <a:r>
              <a:rPr lang="ru-RU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-летию Победы посвящается</a:t>
            </a:r>
            <a:r>
              <a:rPr lang="ru-RU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Стенд: «Они защищали нашу Родину»</a:t>
            </a:r>
          </a:p>
        </p:txBody>
      </p:sp>
      <p:sp>
        <p:nvSpPr>
          <p:cNvPr id="23555" name="Rectangle 3"/>
          <p:cNvSpPr>
            <a:spLocks noGrp="1"/>
          </p:cNvSpPr>
          <p:nvPr>
            <p:ph type="subTitle" idx="1"/>
          </p:nvPr>
        </p:nvSpPr>
        <p:spPr>
          <a:xfrm>
            <a:off x="468313" y="1412875"/>
            <a:ext cx="3095625" cy="4465638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Этот стенд посвящен нашим выпускникам, участникам боевых действий.</a:t>
            </a:r>
          </a:p>
          <a:p>
            <a:pPr eaLnBrk="1" hangingPunct="1">
              <a:defRPr/>
            </a:pPr>
            <a:r>
              <a:rPr lang="ru-RU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Это благодарности от командования за верность присяге.</a:t>
            </a:r>
          </a:p>
          <a:p>
            <a:pPr eaLnBrk="1" hangingPunct="1">
              <a:defRPr/>
            </a:pPr>
            <a:endParaRPr lang="ru-RU" sz="2800" b="1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1268413"/>
            <a:ext cx="4837112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70</a:t>
            </a:r>
            <a:r>
              <a:rPr lang="ru-RU" sz="36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-летию Победы посвящается</a:t>
            </a:r>
            <a:r>
              <a:rPr lang="ru-RU" sz="36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36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sz="3600" b="1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4579" name="Rectangle 3"/>
          <p:cNvSpPr>
            <a:spLocks noGrp="1"/>
          </p:cNvSpPr>
          <p:nvPr>
            <p:ph type="body" idx="1"/>
          </p:nvPr>
        </p:nvSpPr>
        <p:spPr>
          <a:xfrm>
            <a:off x="457200" y="1989138"/>
            <a:ext cx="8229600" cy="4137025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 школе прошла акция по сбору материалов об участниках Великой Отечественной войне и тружениках тыла, в которой приняли участие все старшие классы.</a:t>
            </a:r>
          </a:p>
          <a:p>
            <a:pPr eaLnBrk="1" hangingPunct="1">
              <a:defRPr/>
            </a:pPr>
            <a:r>
              <a:rPr lang="ru-RU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 итоге, собран уникальный материал, который силами актива музея превращается в отдельные брошюры.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70</a:t>
            </a:r>
            <a:r>
              <a:rPr lang="ru-RU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-летию Победы посвящается</a:t>
            </a:r>
            <a:r>
              <a:rPr lang="ru-RU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30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Выставка брошюр из библиотеки музея</a:t>
            </a:r>
          </a:p>
        </p:txBody>
      </p:sp>
      <p:sp>
        <p:nvSpPr>
          <p:cNvPr id="26627" name="Rectangle 3"/>
          <p:cNvSpPr>
            <a:spLocks noGrp="1"/>
          </p:cNvSpPr>
          <p:nvPr>
            <p:ph type="body" idx="1"/>
          </p:nvPr>
        </p:nvSpPr>
        <p:spPr>
          <a:xfrm>
            <a:off x="6516688" y="1773238"/>
            <a:ext cx="2447925" cy="4357687"/>
          </a:xfrm>
        </p:spPr>
        <p:txBody>
          <a:bodyPr/>
          <a:lstStyle/>
          <a:p>
            <a:pPr eaLnBrk="1" hangingPunct="1">
              <a:defRPr/>
            </a:pPr>
            <a:endParaRPr lang="ru-RU" sz="1600" smtClean="0"/>
          </a:p>
          <a:p>
            <a:pPr algn="ctr" eaLnBrk="1" hangingPunct="1">
              <a:buFont typeface="Arial" charset="0"/>
              <a:buNone/>
              <a:defRPr/>
            </a:pPr>
            <a:r>
              <a:rPr lang="ru-RU" sz="20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Силами учащихся и актива музея создается библиотечка музея.</a:t>
            </a:r>
          </a:p>
          <a:p>
            <a:pPr algn="ctr" eaLnBrk="1" hangingPunct="1">
              <a:buFont typeface="Arial" charset="0"/>
              <a:buNone/>
              <a:defRPr/>
            </a:pPr>
            <a:r>
              <a:rPr lang="ru-RU" sz="20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Это литературно обработанная информация об участниках войны или тружениках тыла.</a:t>
            </a:r>
          </a:p>
        </p:txBody>
      </p:sp>
      <p:pic>
        <p:nvPicPr>
          <p:cNvPr id="7172" name="Picture 4" descr="стенды к 65-летию 0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557338"/>
            <a:ext cx="5616575" cy="421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70</a:t>
            </a:r>
            <a:r>
              <a:rPr lang="ru-RU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-летию Победы посвящается</a:t>
            </a:r>
            <a:r>
              <a:rPr lang="ru-RU" sz="2800" b="1" smtClean="0"/>
              <a:t/>
            </a:r>
            <a:br>
              <a:rPr lang="ru-RU" sz="2800" b="1" smtClean="0"/>
            </a:br>
            <a:r>
              <a:rPr lang="ru-RU" sz="3000" b="1" smtClean="0"/>
              <a:t>Выставка брошюр из библиотеки музея</a:t>
            </a:r>
          </a:p>
        </p:txBody>
      </p:sp>
      <p:sp>
        <p:nvSpPr>
          <p:cNvPr id="8195" name="Rectangle 3"/>
          <p:cNvSpPr>
            <a:spLocks noGrp="1"/>
          </p:cNvSpPr>
          <p:nvPr>
            <p:ph type="body" idx="1"/>
          </p:nvPr>
        </p:nvSpPr>
        <p:spPr>
          <a:xfrm>
            <a:off x="179388" y="1628775"/>
            <a:ext cx="2305050" cy="46799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1600" b="1" smtClean="0"/>
              <a:t>В результате поисков собраны данные более чем о 300 участниках войны.</a:t>
            </a:r>
          </a:p>
          <a:p>
            <a:pPr eaLnBrk="1" hangingPunct="1">
              <a:lnSpc>
                <a:spcPct val="90000"/>
              </a:lnSpc>
            </a:pPr>
            <a:r>
              <a:rPr lang="ru-RU" sz="1600" b="1" smtClean="0"/>
              <a:t>Обработаны и изданы брошюры о 150 ветеранах общим тиражем почти 400 экземпляров.</a:t>
            </a:r>
          </a:p>
          <a:p>
            <a:pPr eaLnBrk="1" hangingPunct="1">
              <a:lnSpc>
                <a:spcPct val="90000"/>
              </a:lnSpc>
            </a:pPr>
            <a:r>
              <a:rPr lang="ru-RU" sz="1600" b="1" smtClean="0"/>
              <a:t>Остальные находятся в стадии обработки и редактирования</a:t>
            </a:r>
            <a:r>
              <a:rPr lang="ru-RU" sz="1600" smtClean="0"/>
              <a:t>.</a:t>
            </a:r>
          </a:p>
        </p:txBody>
      </p:sp>
      <p:pic>
        <p:nvPicPr>
          <p:cNvPr id="819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1412875"/>
            <a:ext cx="5472112" cy="463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70</a:t>
            </a:r>
            <a:r>
              <a:rPr lang="ru-RU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-летию Победы посвящается</a:t>
            </a:r>
            <a:r>
              <a:rPr lang="ru-RU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400" b="1" smtClean="0"/>
              <a:t/>
            </a:r>
            <a:br>
              <a:rPr lang="ru-RU" sz="2400" b="1" smtClean="0"/>
            </a:br>
            <a:r>
              <a:rPr lang="ru-RU" sz="2400" b="1" smtClean="0"/>
              <a:t>    </a:t>
            </a: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</a:t>
            </a:r>
            <a:r>
              <a:rPr lang="ru-RU" sz="30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ыставка брошюр из библиотеки музея</a:t>
            </a:r>
          </a:p>
        </p:txBody>
      </p:sp>
      <p:sp>
        <p:nvSpPr>
          <p:cNvPr id="9219" name="Rectangle 3"/>
          <p:cNvSpPr>
            <a:spLocks noGrp="1"/>
          </p:cNvSpPr>
          <p:nvPr>
            <p:ph type="body" idx="1"/>
          </p:nvPr>
        </p:nvSpPr>
        <p:spPr>
          <a:xfrm>
            <a:off x="7092950" y="1628775"/>
            <a:ext cx="2051050" cy="4818063"/>
          </a:xfrm>
        </p:spPr>
        <p:txBody>
          <a:bodyPr/>
          <a:lstStyle/>
          <a:p>
            <a:pPr eaLnBrk="1" hangingPunct="1"/>
            <a:r>
              <a:rPr lang="ru-RU" sz="1600" b="1" smtClean="0"/>
              <a:t>В создании библиотеки принимали участие все старшие классы.</a:t>
            </a:r>
          </a:p>
          <a:p>
            <a:pPr eaLnBrk="1" hangingPunct="1"/>
            <a:r>
              <a:rPr lang="ru-RU" sz="1600" b="1" smtClean="0"/>
              <a:t>Дети ходили на дом к ветеранам.</a:t>
            </a:r>
          </a:p>
          <a:p>
            <a:pPr eaLnBrk="1" hangingPunct="1"/>
            <a:r>
              <a:rPr lang="ru-RU" sz="1600" b="1" smtClean="0"/>
              <a:t>Дети ходили в библиотеку, Работали с подшивками. Выписывали биографии.</a:t>
            </a:r>
          </a:p>
          <a:p>
            <a:pPr eaLnBrk="1" hangingPunct="1"/>
            <a:r>
              <a:rPr lang="ru-RU" sz="1600" b="1" smtClean="0"/>
              <a:t>Материал набирали на компьютер.</a:t>
            </a:r>
          </a:p>
        </p:txBody>
      </p:sp>
      <p:pic>
        <p:nvPicPr>
          <p:cNvPr id="922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700213"/>
            <a:ext cx="6048375" cy="41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485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70</a:t>
            </a:r>
            <a:r>
              <a:rPr lang="ru-RU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-летию Победы посвящается</a:t>
            </a:r>
            <a:r>
              <a:rPr lang="ru-RU" sz="4000" b="1" smtClean="0"/>
              <a:t> </a:t>
            </a:r>
            <a:br>
              <a:rPr lang="ru-RU" sz="4000" b="1" smtClean="0"/>
            </a:br>
            <a:r>
              <a:rPr lang="ru-RU" sz="40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Школьная книга Памяти</a:t>
            </a:r>
          </a:p>
        </p:txBody>
      </p:sp>
      <p:sp>
        <p:nvSpPr>
          <p:cNvPr id="10243" name="Rectangle 3"/>
          <p:cNvSpPr>
            <a:spLocks noGrp="1"/>
          </p:cNvSpPr>
          <p:nvPr>
            <p:ph type="body" idx="1"/>
          </p:nvPr>
        </p:nvSpPr>
        <p:spPr>
          <a:xfrm>
            <a:off x="6877050" y="1557338"/>
            <a:ext cx="2266950" cy="45735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1800" b="1" smtClean="0"/>
              <a:t>Более десяти тысяч верхнеуральцев ушли на фронт.</a:t>
            </a:r>
          </a:p>
          <a:p>
            <a:pPr eaLnBrk="1" hangingPunct="1">
              <a:lnSpc>
                <a:spcPct val="90000"/>
              </a:lnSpc>
            </a:pPr>
            <a:r>
              <a:rPr lang="ru-RU" sz="1800" b="1" smtClean="0"/>
              <a:t>Из</a:t>
            </a:r>
            <a:r>
              <a:rPr lang="ru-RU" sz="1800" b="1" smtClean="0">
                <a:latin typeface="Arial" charset="0"/>
              </a:rPr>
              <a:t> </a:t>
            </a:r>
            <a:r>
              <a:rPr lang="ru-RU" sz="1800" b="1" smtClean="0"/>
              <a:t>них 3500 не вернулись домой.</a:t>
            </a:r>
          </a:p>
          <a:p>
            <a:pPr eaLnBrk="1" hangingPunct="1">
              <a:lnSpc>
                <a:spcPct val="90000"/>
              </a:lnSpc>
            </a:pPr>
            <a:r>
              <a:rPr lang="ru-RU" sz="1800" b="1" smtClean="0"/>
              <a:t>Имена всех, кто погиб на фронтах Великой войны, хранятся в этой простой на первый взгляд папке.</a:t>
            </a:r>
          </a:p>
          <a:p>
            <a:pPr eaLnBrk="1" hangingPunct="1">
              <a:lnSpc>
                <a:spcPct val="90000"/>
              </a:lnSpc>
            </a:pPr>
            <a:r>
              <a:rPr lang="ru-RU" sz="1800" b="1" smtClean="0"/>
              <a:t>Это наша книга Памяти.</a:t>
            </a:r>
          </a:p>
        </p:txBody>
      </p:sp>
      <p:pic>
        <p:nvPicPr>
          <p:cNvPr id="1024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557338"/>
            <a:ext cx="6480175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70</a:t>
            </a:r>
            <a:r>
              <a:rPr lang="ru-RU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-летию Победы посвящается</a:t>
            </a:r>
            <a:r>
              <a:rPr lang="ru-RU" sz="2800" b="1" smtClean="0"/>
              <a:t> </a:t>
            </a:r>
            <a:br>
              <a:rPr lang="ru-RU" sz="2800" b="1" smtClean="0"/>
            </a:br>
            <a:r>
              <a:rPr lang="ru-RU" sz="3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Витрина </a:t>
            </a:r>
            <a:r>
              <a:rPr lang="ru-RU" sz="30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«Вечная память»</a:t>
            </a:r>
          </a:p>
        </p:txBody>
      </p:sp>
      <p:sp>
        <p:nvSpPr>
          <p:cNvPr id="11267" name="Rectangle 3"/>
          <p:cNvSpPr>
            <a:spLocks noGrp="1"/>
          </p:cNvSpPr>
          <p:nvPr>
            <p:ph type="body" idx="1"/>
          </p:nvPr>
        </p:nvSpPr>
        <p:spPr>
          <a:xfrm>
            <a:off x="827088" y="4652963"/>
            <a:ext cx="7488237" cy="13668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2400" b="1" smtClean="0"/>
              <a:t>В этой витрине размещены ордена и медали наших</a:t>
            </a:r>
          </a:p>
          <a:p>
            <a:pPr eaLnBrk="1" hangingPunct="1">
              <a:buFont typeface="Arial" charset="0"/>
              <a:buNone/>
            </a:pPr>
            <a:r>
              <a:rPr lang="ru-RU" sz="2400" b="1" smtClean="0"/>
              <a:t>выпускников, участников войны, фронтовые письма,</a:t>
            </a:r>
          </a:p>
          <a:p>
            <a:pPr eaLnBrk="1" hangingPunct="1">
              <a:buFont typeface="Arial" charset="0"/>
              <a:buNone/>
            </a:pPr>
            <a:r>
              <a:rPr lang="ru-RU" sz="2400" b="1" smtClean="0"/>
              <a:t>извещения о смерти и личные вещи солдата.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1341438"/>
            <a:ext cx="8856662" cy="317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279525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70</a:t>
            </a:r>
            <a:r>
              <a:rPr lang="ru-RU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-летию Победы посвящается</a:t>
            </a:r>
            <a:r>
              <a:rPr lang="ru-RU" sz="2800" b="1" smtClean="0"/>
              <a:t> </a:t>
            </a:r>
            <a:br>
              <a:rPr lang="ru-RU" sz="2800" b="1" smtClean="0"/>
            </a:br>
            <a:r>
              <a:rPr lang="ru-RU" sz="3000" b="1" smtClean="0"/>
              <a:t>Витрина «Все для фронта»</a:t>
            </a:r>
          </a:p>
        </p:txBody>
      </p:sp>
      <p:sp>
        <p:nvSpPr>
          <p:cNvPr id="12291" name="Rectangle 3"/>
          <p:cNvSpPr>
            <a:spLocks noGrp="1"/>
          </p:cNvSpPr>
          <p:nvPr>
            <p:ph type="body" idx="1"/>
          </p:nvPr>
        </p:nvSpPr>
        <p:spPr>
          <a:xfrm>
            <a:off x="539750" y="4797425"/>
            <a:ext cx="8280400" cy="1295400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sz="2400" b="1" smtClean="0"/>
              <a:t>   На этой витрине помещены документы, принадлежащие труженикам тыла: продуктовые карточки, военные займы, награды и другие документы.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412875"/>
            <a:ext cx="8232775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70</a:t>
            </a:r>
            <a:r>
              <a:rPr lang="ru-RU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-летию Победы посвящается</a:t>
            </a:r>
            <a:r>
              <a:rPr lang="ru-RU" sz="2400" b="1" smtClean="0"/>
              <a:t> </a:t>
            </a:r>
            <a:br>
              <a:rPr lang="ru-RU" sz="2400" b="1" smtClean="0"/>
            </a:br>
            <a:r>
              <a:rPr lang="ru-RU" sz="3000" b="1" smtClean="0"/>
              <a:t>Витрина «Солдатские сувениры»</a:t>
            </a:r>
          </a:p>
        </p:txBody>
      </p:sp>
      <p:sp>
        <p:nvSpPr>
          <p:cNvPr id="32771" name="Rectangle 3"/>
          <p:cNvSpPr>
            <a:spLocks noGrp="1"/>
          </p:cNvSpPr>
          <p:nvPr>
            <p:ph type="body" idx="1"/>
          </p:nvPr>
        </p:nvSpPr>
        <p:spPr>
          <a:xfrm>
            <a:off x="323850" y="4724400"/>
            <a:ext cx="8640763" cy="1439863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 этой витрине собраны солдатские вещи: фляжка, ложки, фляжка от ремня, часы, части от оружия, гильзы, погоны…</a:t>
            </a:r>
          </a:p>
          <a:p>
            <a:pPr algn="ctr" eaLnBrk="1" hangingPunct="1">
              <a:lnSpc>
                <a:spcPct val="90000"/>
              </a:lnSpc>
              <a:defRPr/>
            </a:pPr>
            <a:endParaRPr lang="ru-RU" sz="2800" b="1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341438"/>
            <a:ext cx="8497887" cy="319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FF0000"/>
                </a:solidFill>
                <a:latin typeface="Arial" charset="0"/>
              </a:rPr>
              <a:t>70</a:t>
            </a:r>
            <a:r>
              <a:rPr lang="ru-RU" sz="2800" b="1" smtClean="0">
                <a:solidFill>
                  <a:srgbClr val="FF0000"/>
                </a:solidFill>
              </a:rPr>
              <a:t>-летию Победы посвящается</a:t>
            </a:r>
            <a:r>
              <a:rPr lang="ru-RU" sz="2800" smtClean="0"/>
              <a:t> </a:t>
            </a:r>
            <a:br>
              <a:rPr lang="ru-RU" sz="2800" smtClean="0"/>
            </a:br>
            <a:r>
              <a:rPr lang="ru-RU" sz="2800" b="1" smtClean="0"/>
              <a:t>Стенд «Фотографии, прошедшие сквозь дым войны»</a:t>
            </a:r>
          </a:p>
        </p:txBody>
      </p:sp>
      <p:sp>
        <p:nvSpPr>
          <p:cNvPr id="33795" name="Rectangle 3"/>
          <p:cNvSpPr>
            <a:spLocks noGrp="1"/>
          </p:cNvSpPr>
          <p:nvPr>
            <p:ph type="body" idx="1"/>
          </p:nvPr>
        </p:nvSpPr>
        <p:spPr>
          <a:xfrm>
            <a:off x="468313" y="5157788"/>
            <a:ext cx="8291512" cy="1052512"/>
          </a:xfrm>
        </p:spPr>
        <p:txBody>
          <a:bodyPr/>
          <a:lstStyle/>
          <a:p>
            <a:pPr algn="ctr" eaLnBrk="1" hangingPunct="1">
              <a:buFont typeface="Arial" charset="0"/>
              <a:buNone/>
              <a:defRPr/>
            </a:pP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Фото, пропахшие потом и дымом войны.</a:t>
            </a:r>
          </a:p>
        </p:txBody>
      </p:sp>
      <p:pic>
        <p:nvPicPr>
          <p:cNvPr id="1434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484313"/>
            <a:ext cx="7993063" cy="341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70</a:t>
            </a:r>
            <a:r>
              <a:rPr lang="ru-RU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-летию Победы посвящается</a:t>
            </a: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b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Стенд «Из домашнего архива ветеранов»</a:t>
            </a:r>
          </a:p>
        </p:txBody>
      </p:sp>
      <p:sp>
        <p:nvSpPr>
          <p:cNvPr id="34819" name="Rectangle 3"/>
          <p:cNvSpPr>
            <a:spLocks noGrp="1"/>
          </p:cNvSpPr>
          <p:nvPr>
            <p:ph type="body" idx="1"/>
          </p:nvPr>
        </p:nvSpPr>
        <p:spPr>
          <a:xfrm>
            <a:off x="539750" y="5084763"/>
            <a:ext cx="8229600" cy="935037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Здесь собраны некоторые документы из личных архивов ветеранов войны и тыла.</a:t>
            </a:r>
          </a:p>
        </p:txBody>
      </p:sp>
      <p:pic>
        <p:nvPicPr>
          <p:cNvPr id="1536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268413"/>
            <a:ext cx="7705725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70</a:t>
            </a:r>
            <a:r>
              <a:rPr lang="ru-RU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-летию Победы посвящается</a:t>
            </a: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b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Стенд « Плакаты зовущие на подвиг»</a:t>
            </a:r>
          </a:p>
        </p:txBody>
      </p:sp>
      <p:sp>
        <p:nvSpPr>
          <p:cNvPr id="35843" name="Rectangle 3"/>
          <p:cNvSpPr>
            <a:spLocks noGrp="1"/>
          </p:cNvSpPr>
          <p:nvPr>
            <p:ph type="body" idx="1"/>
          </p:nvPr>
        </p:nvSpPr>
        <p:spPr>
          <a:xfrm>
            <a:off x="0" y="5157788"/>
            <a:ext cx="9144000" cy="6477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Подборка плакатов времен </a:t>
            </a:r>
          </a:p>
          <a:p>
            <a:pPr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Великой Отечественной войны</a:t>
            </a:r>
          </a:p>
        </p:txBody>
      </p:sp>
      <p:pic>
        <p:nvPicPr>
          <p:cNvPr id="1638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341438"/>
            <a:ext cx="6840537" cy="379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800" smtClean="0"/>
              <a:t>Переносная экспозиция </a:t>
            </a:r>
            <a:br>
              <a:rPr lang="ru-RU" sz="4800" smtClean="0"/>
            </a:br>
            <a:r>
              <a:rPr lang="ru-RU" sz="4800" smtClean="0"/>
              <a:t>«Немые свидетели войны…»</a:t>
            </a:r>
          </a:p>
        </p:txBody>
      </p:sp>
      <p:pic>
        <p:nvPicPr>
          <p:cNvPr id="17411" name="Picture 2" descr="F:\2015 экскурсии в Ш Музее\SDC1945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81113" y="1600200"/>
            <a:ext cx="6581775" cy="452596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344</Words>
  <Application>Microsoft Office PowerPoint</Application>
  <PresentationFormat>Экран (4:3)</PresentationFormat>
  <Paragraphs>43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Материалы, посвященные юбилею Победы</vt:lpstr>
      <vt:lpstr>Презентация PowerPoint</vt:lpstr>
      <vt:lpstr>70-летию Победы посвящается Стенд: «Они защищали нашу Родину»</vt:lpstr>
      <vt:lpstr>70-летию Победы посвящается </vt:lpstr>
      <vt:lpstr>70-летию Победы посвящается Выставка брошюр из библиотеки музея</vt:lpstr>
      <vt:lpstr>70-летию Победы посвящается Выставка брошюр из библиотеки музея</vt:lpstr>
      <vt:lpstr>70-летию Победы посвящается      Выставка брошюр из библиотеки музея</vt:lpstr>
      <vt:lpstr>70-летию Победы посвящается  Школьная книга Памяти</vt:lpstr>
      <vt:lpstr>70-летию Победы посвящается  Витрина «Вечная память»</vt:lpstr>
      <vt:lpstr>70-летию Победы посвящается  Витрина «Все для фронта»</vt:lpstr>
      <vt:lpstr>70-летию Победы посвящается  Витрина «Солдатские сувениры»</vt:lpstr>
      <vt:lpstr>70-летию Победы посвящается  Стенд «Фотографии, прошедшие сквозь дым войны»</vt:lpstr>
      <vt:lpstr>70-летию Победы посвящается  Стенд «Из домашнего архива ветеранов»</vt:lpstr>
      <vt:lpstr>70-летию Победы посвящается  Стенд « Плакаты зовущие на подвиг»</vt:lpstr>
      <vt:lpstr>Переносная экспозиция  «Немые свидетели войны…»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Федотова Виктория Александровна</dc:creator>
  <cp:lastModifiedBy>lamer pavel</cp:lastModifiedBy>
  <cp:revision>6</cp:revision>
  <dcterms:created xsi:type="dcterms:W3CDTF">2010-12-12T21:44:05Z</dcterms:created>
  <dcterms:modified xsi:type="dcterms:W3CDTF">2016-10-13T16:28:44Z</dcterms:modified>
</cp:coreProperties>
</file>