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35" autoAdjust="0"/>
  </p:normalViewPr>
  <p:slideViewPr>
    <p:cSldViewPr>
      <p:cViewPr varScale="1">
        <p:scale>
          <a:sx n="91" d="100"/>
          <a:sy n="91" d="100"/>
        </p:scale>
        <p:origin x="-43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880F1-7B77-4492-81B7-B376C8BFE34B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5A9CB-CC99-4532-B925-FF9B57740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0A267-4A96-4001-B262-40DD4F8EB300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1B70E-A354-4C72-9C5B-88C4F48E8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4AC0B-2EE2-40E0-88DF-D7E74537F600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E3AD-512D-4EA9-BB0E-D1A1FE388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2F37E-1B59-4139-8F39-627C34241794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E5213-0A08-4E97-B52A-2752EA2D7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0ECB5-4EAA-444D-9018-AE9F83C830E3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EAF71-661D-49B3-9871-B04BBF5AF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CB365-342F-48AA-B276-FB420B6FB260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2FB54-8F89-4C1A-83F7-A163D553B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B1F6-EF61-41DF-8505-A5575600DBA0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F0A4D-7BA0-4813-BE2E-5700B4201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E225D-04E7-4057-96AA-214543C833F6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35E2C-9C47-451F-B10A-1B2C774E0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E7D81-CF6C-4EA1-8EF9-7877CC3D8A92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58B1-F98F-4C47-8A46-3F561E420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3C610-E000-4B4B-B77E-4BB48A921FF2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F28DB-C1C5-427A-8E3B-8E997F511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2A53D-0130-47E6-B8EE-4E1B54D37FDA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A441-FC9E-45EE-9EA2-920FC413D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58E82D-1AFB-4CC1-9F8F-32A4A3E7E55F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4CF0A4-ACC4-48A3-836A-E4F940954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fade/>
    <p:sndAc>
      <p:stSnd>
        <p:snd r:embed="rId13" name="chimes.wav"/>
      </p:stSnd>
    </p:sndAc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4573" y="20851"/>
            <a:ext cx="9252519" cy="6858000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317" name="Picture 5" descr="Без-имени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5791200"/>
            <a:ext cx="5857875" cy="8096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ДЕСПОТИИ ВОСТОКА.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1700213"/>
            <a:ext cx="8424862" cy="122396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ПРЕДПОСЫЛКИ ВОЗНИКНОВЕНИЯ  ГОСУДАРСТВА</a:t>
            </a:r>
            <a:r>
              <a:rPr lang="ru-RU" b="1" dirty="0">
                <a:solidFill>
                  <a:sysClr val="windowText" lastClr="000000"/>
                </a:solidFill>
              </a:rPr>
              <a:t>.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3284538"/>
            <a:ext cx="8424862" cy="122396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РАБОВЛАДЕНИЕ И ОБЩЕСТВЕННЫЕ  ОТНОШЕНИЯ В ДРЕВНИХ ГОСУДАРСТВАХ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5084763"/>
            <a:ext cx="8424862" cy="122396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КУЛЬТУРА И ВЕРОВАНИЯ  В ДРЕВНЕМ ЕГИПТЕ.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14343" name="Picture 7" descr="iы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8245475" cy="863600"/>
          </a:xfrm>
        </p:spPr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ОСНОВНЫЕ ТЕРМИНЫ И ПОНЯТИЯ.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11188" y="1773238"/>
            <a:ext cx="8137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ГОСУДАРСТВО, ДЕСПОТИЯ,  ЗАКОНЫ,  РАБЫ,  ФАРАОН,  ПИРАМИДЫ,  ЖРЕЦЫ, ИЕРОГЛИФЫ,   ПАПИРУСЫ,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36838"/>
            <a:ext cx="8640763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iы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ПЕРИОДИЗАЦИЯ  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ИСТОРИИ ДРЕВНЕГО МИРА.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750" y="1628775"/>
            <a:ext cx="8353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ВРЕМЯ С МОМЕНТА ВОЗНИКНОВЕНИЯ ПЕРВЫХ ГОСУДАРСТВ  НАЗЫВАЮТ  ЭПОХОЙ  ДРЕВНЕГО МИРА. ОНА  ДЕЛИТСЯ НА ТРИ ПЕРИОДА: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564904"/>
            <a:ext cx="8352928" cy="100811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ПЕРИОД РАННЕГО ДРЕВНЕГО МИРА – 4 – 2 ТЫС. ДО Н.Э. – ВОЗНИКНОВЕНИЕ ПЕРВЫХ ГОСУДАРСТВЕННЫХ ОБРАЗОВАНИЙ.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176" y="3861048"/>
            <a:ext cx="8352928" cy="108012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ПЕРИОД   РАСЦВЕТА  – КОНЕЦ  2 – 1 ТЫС. ДО  Н.Э.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373216"/>
            <a:ext cx="8352928" cy="108012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ПЕРИОД УПАДКА  - ПЕРИОД ПОЗДНЕЙ  ДРЕВНОСТИ – ПЕРВАЯ ПОЛОВИНА 1 ТЫС. ДО Н. Э.  - ВОЗРАСТАНИЕ РОЛИ  ГРЕЦИИ  И РИМА.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6397" name="Picture 13" descr="iы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ПРЕДПОСЫЛКИ  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ВОЗНИКНОВЕНИЯ  ГОСУДАРСТВА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1628775"/>
            <a:ext cx="3095625" cy="1008063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ysClr val="windowText" lastClr="000000"/>
                </a:solidFill>
              </a:rPr>
              <a:t>ПЕРИОД НЕОЛИТА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852613" y="2852738"/>
            <a:ext cx="484187" cy="601662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388" y="3716338"/>
            <a:ext cx="3887787" cy="27368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ysClr val="windowText" lastClr="000000"/>
                </a:solidFill>
              </a:rPr>
              <a:t>ВСЕ ОСНОВНЫЕ  ВОПРОСЫ  РЕШАЛИСЬ СООБЩА. СПОРЫ РЕШАЛИСЬ НА ОСНОВЕ  ТРАДИЦИЙ И ОБЫЧАЕВ. АВТОРИТЕТ СТАРЕЙШИН. ПРАВА ВОЖДЕЙ И КОЛДУНОВ БЫЛИ ОГРАНИЧЕНЫ И ИХ ВЛАСТЬ ОПИРАЛАСЬ  НЕ НА ПРИНУЖДЕНИЕ  А НА  СИЛУ АВТОРИТЕТА</a:t>
            </a:r>
            <a:r>
              <a:rPr lang="ru-RU" dirty="0">
                <a:solidFill>
                  <a:sysClr val="windowText" lastClr="000000"/>
                </a:solidFill>
              </a:rPr>
              <a:t>.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0063" y="1617663"/>
            <a:ext cx="3313112" cy="1019175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ПЕРИОД  ВОЗНИКНОВЕНИЯ  ГОСУДАРСТВА.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7235825" y="2852738"/>
            <a:ext cx="485775" cy="601662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59338" y="3716338"/>
            <a:ext cx="4284662" cy="27368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ОСНОВОЙ СОЗДАНИЯ  ГОСУДАРСТВА   БЫЛ ПРЕХОД К  ОБРАБОТКЕ МЕТАЛЛОВ. ЭТО УВЕЛИЧИЛО ПРОИЗВОДИТЕЛЬНОСТЬ  И ИЗЛИШЕК ПРОДУКЦИИ , ЧТОБЫ СОДЕРЖАТЬ  АППАРАТ ВЛАСТИ.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ТЕОРРИ ПРОИСХОЖДЕНИЯ ГОСУДАРСТВА РАЗНЫЕ: КЛАССОВАЯ, ДОГОВОРНАЯ.  И ТД.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7417" name="Picture 9" descr="iы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ПРЕДПОСЫЛКИ 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 ВОЗНИКНОВЕНИЯ  ГОСУДАРСТВА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11163" y="1628775"/>
            <a:ext cx="2879725" cy="1368425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ПЕРВЫЕ ГОСУДАРСТВА: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РЕЧНЫЕ ЦИВИЛИЗАЦИИ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НИЛ, ЕФРАТ, ИНД, ХУАНХЕ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708400" y="1901825"/>
            <a:ext cx="647700" cy="485775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00563" y="1196975"/>
            <a:ext cx="4464050" cy="28797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ТРИ ФАКТОРА: ЗЕМЛЯ, ТЕПЛЫЙ КЛИМАТ, ВОДА – ПРОВЕДЕНИЮ С.Х  РАБОТ МЕШАЛИ БОЛОТА, ПУСТЫНИ.  ВСЕ ЭТО ТРЕБОВАЛО МАСШТАБНЫХ РАБОТ  ПО ОСВОЕНИЮ  И ПОЭТОМУ  ВОЗНИКНОВЕНИЕ ГОСУДАРСТВА.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cs typeface="Arial" charset="0"/>
              </a:rPr>
              <a:t>1.В 4 – ТЫС.ДО Н.Э. В ДОЛИНЕ  НИЛА ДВА ГОСУДАРСТВА, А В 3118 Г. ДО Н.Э. ЕДИНОЕ ГОСУДАРСТВО  СО СТОЛИЦЕЙ В  МЕМФИСЕ.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00563" y="4437063"/>
            <a:ext cx="4464050" cy="223202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МЕССОПОТАМИЯ – ПЛЕМЕНА  ШУМЕРОВ – ГОРОДА АККАД, УММА,  ЛАГАШ, УМ, ЭРИДУ.  ЕДИНОЕ ГОСУДАРСТВО В 24 ВЕКЕ ДО Н.Э. СОЗДАЛ  ЦАРЬ ГОРОДА АККАД САРГОН.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НА РУБЕЖЕ 3 – 2 ТЫС. ДО Н.Э. ВОЗНИКАЮТ  ГОСУДАРСТВА В ИНДИИ, КИТАЕ, ПАЛЕСТИНЕ, ФИНИКИИ.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3357563"/>
            <a:ext cx="410368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 descr="iы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РАБОВЛАДЕНИЕ, ОБЩЕСТВЕННЫЕ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 ОТНОШЕНИЯ  В  ДРЕВНИХ ГОСУДАРСТВАХ.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7350" y="1628775"/>
            <a:ext cx="2744788" cy="1368425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РАБОВЛАДЕНИЕ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348038" y="1901825"/>
            <a:ext cx="792162" cy="485775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1341438"/>
            <a:ext cx="4392612" cy="295116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В РОДОПЛЕМЕННОМ  СТРОЕ , РАБСТВО НОСИЛО ХАРАКТЕР ПАТРИАРХАЛЬНОГО И НЕ ИГРАЛО ОСОБОЙ РОЛИ. С ПОЯВЛЕНИЕМ  ПЕРВЫХ ГОСУДАРСТВ КОЛИЧЕСТВО ПЛЕННЫХ РАБОВ  РЕЗКО УВЕЛИЧИЛОСЬ. ИХ ТРУД  ИСПОЛЬЗОВАЛСЯ ДЛЯ ИРРИГАЦИОННЫХ РАБОТ. СТРОИТЕЛЬСТВА ПИРАМИД И ХРАМОВ. В ЕГИПТЕ  РАБОВ НАЗЫВАЛИ 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«ЖИВЫМИ МЕРТВЫМИ»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4724400"/>
            <a:ext cx="4392612" cy="21336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В ХОДЕ ЗАВОЕВАТЕЛЬНЫХ ВОЙН   ЗЕМЛИ И ИХ ЖИТЕЛИ ПЕРЕХОДИЛИ В СОБСТВЕННОСТЬ ФАРАОНА И ХРАМОВ И ОСТАВАЛИСЬ ФОРМАЛЬНО СВОБОДНЫМИ (ХЕМУ ) ИЛИ СТАНОВИЛИСЬ РАБАМИ.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717032"/>
            <a:ext cx="3168352" cy="314096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cs typeface="Arial" charset="0"/>
              </a:rPr>
              <a:t>БОЛЬШУЮ РОЛЬ ИГРАЛО 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ОБЩИННОЕ ЗЕМЛЕВЛАДЕНИЕ,  </a:t>
            </a:r>
            <a:r>
              <a:rPr lang="ru-RU" sz="1600" b="1">
                <a:solidFill>
                  <a:schemeClr val="tx1"/>
                </a:solidFill>
                <a:cs typeface="Arial" charset="0"/>
              </a:rPr>
              <a:t>НО  ОБЩИНЫ СТАНОВИЛИСЬ СОСЕДСКИМИ:  СОВМЕСТНОЕ  ПОЛЬЗОВАНИЕ ЗЕМЛЕЙ ВЫПОЛНЕНИЕ ПОВИННОСТЕЙ И УПЛАТА  НАЛОГОВ. СОХРАНЯЛИСЬ ОСТАТКИ  ОБЩИННОГО САМОПРАВЛЕНИЯ.</a:t>
            </a:r>
          </a:p>
        </p:txBody>
      </p:sp>
      <p:sp>
        <p:nvSpPr>
          <p:cNvPr id="9" name="Стрелка влево 8"/>
          <p:cNvSpPr/>
          <p:nvPr/>
        </p:nvSpPr>
        <p:spPr>
          <a:xfrm>
            <a:off x="3743325" y="5589588"/>
            <a:ext cx="741363" cy="484187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8" name="Picture 12" descr="iы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КУЛЬТУРА, ВЕРОВАНИЯ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  В ДРЕВНЕМ ЕГИПТЕ.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88" y="2420938"/>
            <a:ext cx="4500562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1524000"/>
            <a:ext cx="84248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Calibri" pitchFamily="34" charset="0"/>
              </a:rPr>
              <a:t>КУЛЬТУРА  ЕГИПТА РАЗНООБРАЗНА:  ПИРАМИДЫ, СКУЛЬПТУРЫ. ОГРОМНОЕ ЗНАЧЕНИЕ  ИМЕЛА ПИСЬМЕННОСТЬ ( ИЕРОГЛИФЫ ) ПАПИРУСЫ  СОХРАНЯЛИ ЗНАНИЯ  ПО МАТЕМАТИКЕ, МЕДИЦИНЕ , АСТРАНОМИИ И МОРЕПЛАВАНИЮ</a:t>
            </a:r>
            <a:r>
              <a:rPr lang="ru-RU" sz="1600">
                <a:latin typeface="Calibri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52020" y="2420888"/>
            <a:ext cx="4212468" cy="432048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СОГЛАСНО ВЕРОВАНИЯМ  ЕГИПТЯН, ЧЕЛОВЕК СОСТОЯЛ ИЗ ТЕЛА (ХЕТ ), ТЕНИ ( ХАЙБЕТ ), ИМЕНИ ( РАН ) И НЕВИДИМОГО ДВОЙНИКА ( КА ). ВЕРА В ЗАГРОБНУЮ ЖИЗНЬ ОТРАЖАЛАСЬ В РЕЛИГИИ  ЕГИПТЯН. БОГ СОЛНЦА – РА,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ЛЮБИМЫЙ БОГ – ОСИРИС.  ПРНИМЕНЯЛАСЬ СЛОЖНЕЙШАЯ ПРОЦЕДУРА БАЛЬЗАМИРОВАНИЯ , ЧТОБЫ  КА ВСЕЛЯЛСЯ В МУМИЮ. ПОЭТОМУ ТАК ВАЖНО БЫЛО СОХРАНЕНИЕ  ТЕЛА В ВИДЕ МУМИИ.</a:t>
            </a:r>
          </a:p>
        </p:txBody>
      </p:sp>
      <p:pic>
        <p:nvPicPr>
          <p:cNvPr id="21512" name="Picture 8" descr="iы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>
                <a:solidFill>
                  <a:schemeClr val="accent2"/>
                </a:solidFill>
              </a:rPr>
              <a:t>ОСНОВНЫЕ ВЫВОДЫ.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28800"/>
            <a:ext cx="8280920" cy="158417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ТАКИМ  ОБРАЗОМ ВОЗНИКНОВЕНИЕ ГОСУДАРСТВ БЫЛО ПРЯМО СВЯЗАНО С ПОТРЕБНОСТЯМИ РАЗВИТИЯ ОБЩЕСТВА. ПЕРВЫЕ ГОСУДАРСТВА ВОЗНИКАЮТ В ДОЛИНАХ РЕК ( КЛИМАТ, ПОЧВА, ВОДА). РАЗВИТИЕ ЗЕМЛЕДЕЛИЯ ТРЕБОВАЛО ОРГАНИЗАЦИИ БОЛЬШИХ РАБОТ ПО ОСВОЕНИЮ ЗЕМЕЛЬ.НО ВКАЖДОМ КОНКРЕТНОМ СЛУЧАЕ СУЩЕСТВОВАЛИ СВОИ ПРИЧИНЫ.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5272" y="3429000"/>
            <a:ext cx="8280920" cy="14401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ПРИЗНАКАМИ ГОСУДАРСТВА БЫЛИ: ТЕРРИТОРИЯ. ПУБЛИЧНАЯ ВЛАСТЬ, ЗАКОНЫ И НАЛОГИ. ИЗЛИШКИ ПРОДУКЦИИ  ПОЗВОЛЯЛИ СОДЕРЖАТЬ АППАРАТ  ЧИНОВНИКОВ  И ВОЙСКО. СТАЛО РАЗВИВАТЬСЯ РАБОВЛАДЕНИЕ И  РАБЫ СТАЛИ СОБСТВЕННОСТЬЮ  СОБСТВЕННИКОВ. НАРЯДУ С ЭТИМ СУЩЕСТВОВАЛИ СВОБОДНЫЕ ОБЩИННИКИ.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600" y="5157192"/>
            <a:ext cx="8280920" cy="129614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КУЛЬТУРА ДРЕВНЕЙШИХ ЦИВИЛИЗАЦИЙ ОТРАЖАЛАСЬ В  РЕЛИГИОЗНЫХ ВЕРОВАНИЯХ, РАЗВИТИИ ПИСЬМЕННОСТИ  И НАУЧНЫХ ЗНАНИЙ.</a:t>
            </a:r>
          </a:p>
        </p:txBody>
      </p:sp>
      <p:pic>
        <p:nvPicPr>
          <p:cNvPr id="22540" name="Picture 12" descr="iы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6925"/>
          </a:xfrm>
        </p:spPr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РАСШИРЕНИЕ 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АРЕАЛА ЦИВИЛИЗАЦИИ.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" y="1447800"/>
            <a:ext cx="82867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Calibri" pitchFamily="34" charset="0"/>
              </a:rPr>
              <a:t>ВО 2 – 1 ТЫС. ДО Н.Э.  ПЕРВЫЕ ГОСУДАРСТВА ДРЕВНЕГО МИРА ВСТУПАЛИ  В ПОЛОСУ  УПАДКА. ВОЗНИКАЮТ  НОВЫЕ ГОСУДАРСТВА. ВОЗРАСТАЕТ ЗНАЧЕНИЕ  СОЦИАЛЬНОЙ, ДУХОВНОЙ, КУЛЬТУРНОЙ ЖИЗНИ  НАРОДОВ.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3400" y="2362200"/>
            <a:ext cx="2500313" cy="1500188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ИТОГИ  СЛАБОСТИ  ДЕСПОТИЙ ДРЕВНОСТИ.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214688" y="2643188"/>
            <a:ext cx="428625" cy="484187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10000" y="2286000"/>
            <a:ext cx="5000625" cy="492918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ДРЕВНЕЕ ГОСУДАРСТВО  ПРОСУЩЕСТВОВАЛО  БОЛЕЕ 2 ТЫС. ЛЕТ. ОСОБЕННОСТИ ОБЩЕСТВЕННОГО РАЗВИТИЯ: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1.РАЗВИТИЕ ПО КРУГУ.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2. ОТСУТСТВИЕ  УЛУЧШЕНИЯ ОРУДИЙ  ТРУДА.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3.ЗНАНИЯ  - ПРИНАДЛЕЖНОСТЬ  УЗКОГО  КРУГА ЛЮДЕЙ.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4. РЕДКИЕ ВЫСТУПЛЕНИЯ  РАБОВ.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5.ПРИТЕСНЕНИЯ  НАРОДА И СОЗДАНИЕ  КОДЕКСОВ ЗАКОНОВ.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6. ОСНОВНУЮ УГРОЗУ СТАБИЛЬНОСТИ  ДРЕВНИХ ДЕСПОТИЙ  ПРЕДСТАВЛЯЛИ СЕПАРАТИЗМ  ПРОВИНЦИЙ, БОРЬБА  ЗНАТИ ЗА ВЛАСТЬ, КОНФЛИКТЫ  МЕЖДУ СВЕТСКИМИ И ДУХОВНЫМИ  ВЛАСТИТЕЛЯМИ. </a:t>
            </a:r>
          </a:p>
          <a:p>
            <a:pPr algn="ctr"/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algn="ctr"/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Стрелка влево 7"/>
          <p:cNvSpPr/>
          <p:nvPr/>
        </p:nvSpPr>
        <p:spPr>
          <a:xfrm>
            <a:off x="3286125" y="5572125"/>
            <a:ext cx="428625" cy="484188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500" y="4000500"/>
            <a:ext cx="2643188" cy="28575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С 18  ВЕКА ДО Н. Э. ЕГИПЕТ ПОДВЕРГАЕТСЯ НАПАДЕНИЯМ СО СТОРОНЫ  СОСЕДЕЙ: ГИКСОСОВ, ЛИВИЙЦЕВ. СТРАНА РАСПАДАЕТСЯ  НА ДВЕ ЧАСТИ.</a:t>
            </a:r>
          </a:p>
        </p:txBody>
      </p:sp>
      <p:pic>
        <p:nvPicPr>
          <p:cNvPr id="23562" name="Picture 10" descr="iы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ВОЕННЫЕ </a:t>
            </a:r>
            <a:br>
              <a:rPr lang="ru-RU" sz="2800" b="1" smtClean="0">
                <a:solidFill>
                  <a:schemeClr val="accent2"/>
                </a:solidFill>
              </a:rPr>
            </a:br>
            <a:r>
              <a:rPr lang="ru-RU" sz="2800" b="1" smtClean="0">
                <a:solidFill>
                  <a:schemeClr val="accent2"/>
                </a:solidFill>
              </a:rPr>
              <a:t>ДЕСПОТИИ ДРЕВНЕГО МИРА.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8625" y="1643063"/>
            <a:ext cx="2286000" cy="142875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ВОЕННЫЕ ДЕСПОТИИ.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2857500" y="2143125"/>
            <a:ext cx="642938" cy="484188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57625" y="1357313"/>
            <a:ext cx="5072063" cy="24288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С ПОЯВЛЕНИЕМ  ЖЕЛЕЗНЫХ ОРУДИЙ ТРУДА ПРОИЗОШЛО УВЕЛИЧЕНИЕ ЗЕМЛИ, ОБРАБАТЫВАЕМОЙ  КРЕСТЬЯНАМИ. ЭТИ ТЕРРИТОРИИ  БЫЛО НЕОБХОДИМО ОХРАНЯТЬ ОТ НАБЕГОВ  КОЧЕВНИКОВ. ВОЗНИКАЮТ ГОСУДАРСТВА, ГЛАВНЫМИ ЦЕЛЯМИ КОТОРЫХ ЗАЩИТА  СВОИХ ТЕРРИТОРИЙ И ЗАХВАТ НОВЫХ.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ЭТИ ГОСУДАРСТВА –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ВОЕННЫЕ ДЕСПОТИИ.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6357938" y="3857625"/>
            <a:ext cx="484187" cy="571500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8" y="4786313"/>
            <a:ext cx="5214937" cy="207168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ЧЕМ БОЛЬШЕ  ЗЕМЕЛЬ КОНТРОЛИРОВАЛА ВОЕННАЯ ДЕСПОТИЯ, ТЕМ БОЛЬШЕ СРЕДСТВ ОКАЗЫВАЛИСЬ  В РАСПОРЯЖЕНИИ ЕЕ  ВЛАСТИТЕЛЕЙ.  ВОЕННАЯ ЭКСПАНСИЯ  ВЕЛАСЬ НЕПРЕРЫВНО. ЭТИ ИМПЕРИИ БЫЛИ НЕПРОЧНЫЕ  В СИЛУ СВОЕЙ  РАЗНОРОДНОСТИ.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3714750"/>
            <a:ext cx="3286125" cy="2928938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ПЕРВЫЕ ВОЕННЫЕ ДЕСПОТИИ : УРАРТУ, ХЕТТЫ, АССИРИЯ. В 7 ВЕКЕ ДО Н.Э. НАЧАЛОСЬ ВОЗВЫШЕНИЕ  ПЕРСИДСКОЙ ДЕРЖАВЫ. В 4 В ДО Н. Э. ОНА ПАЛА ПОД УДАРАМИ  АЛЕКСАНДРА  МАКЕДОНСКОГО.</a:t>
            </a:r>
          </a:p>
        </p:txBody>
      </p:sp>
      <p:pic>
        <p:nvPicPr>
          <p:cNvPr id="24585" name="Picture 9" descr="iы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ДРЕВНЯЯ ИНДИЯ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288" y="1628775"/>
            <a:ext cx="2881312" cy="10795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ИНДИЯ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563938" y="1971675"/>
            <a:ext cx="977900" cy="484188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3800" y="1125538"/>
            <a:ext cx="3889375" cy="431958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В 3 – 4 В ДО Н. Э. БОЛЬШУЮ ЧАСТЬ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 СТРАНЫ КОНТРОЛИРОВАЛА ИМПЕРИЯ   МАУРЬЕВ И  ДЕРЖАВА ДИНАСТИИ  ГУПТОВ, НО В 6 В. ДО Н. Э.  ОПЯТЬ МНОЖЕСТВО МЕЛКИХ ГОСУДАРСТВ.   ОСОБЕННОСТИ  ОБРАЗОВАНИЯ ВОЕННЫХ ДЕСПОТИЙ: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1.ОБШИРНОСТЬ ТЕРРИТОРИИ. 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cs typeface="Arial" charset="0"/>
              </a:rPr>
              <a:t>2.РАЗДЕЛЕНИЕ ОБЩЕСТВА НА ВАРНЫ ( КАСТЫ ) : БРАХМАНЫ, КШАТРИИ,  ВАЙШУ И ШУДРЫ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 ПЕРЕХОД ИЗ ОДНОЙ ВАРНЫ  В ДРУГУЮ БЫЛ НЕВОЗМОЖЕН.</a:t>
            </a:r>
          </a:p>
          <a:p>
            <a:pPr algn="ctr"/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 algn="ctr"/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5733256"/>
            <a:ext cx="4139952" cy="112474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ПРОИСХОЖДЕНИЕ ТАКОЙ СИСТЕМЫ  СВЯЗЫВАЮТ  С АРИЯМИ, КОТОРЫЕ  НЕ ХОТЕЛИ СМЕШИВАТЬСЯ  С МЕСТНЫМ НАСЕЛЕНИЕМ.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4052888" y="5922963"/>
            <a:ext cx="704850" cy="484187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8313" y="3068638"/>
            <a:ext cx="3240087" cy="3673475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СИСТЕМА ВАРН  ДЕЛИЛА ОБШЕСТВО  НА МНОЖЕСТВО МЕЛКИХ СЕГМЕНТОВ, НЕ КОНТАКТИРУЮЩИХ ДРУГ С ДРУГОМ. НОВ СЛУЧАЕ ЗАВОЕВАНИЯ НИОДИН ИЗ ПОБЕДИТЕЛЕЙ НЕ МОГ НИЧЕГО СДЕЛАТЬ С ЭТОЙ СИСТЕМОЙ. ПОЭТОМУ  И ИМПЕРИИ  БЫЛИ НЕПРОЧНЫ.</a:t>
            </a:r>
          </a:p>
        </p:txBody>
      </p:sp>
      <p:pic>
        <p:nvPicPr>
          <p:cNvPr id="25611" name="Picture 11" descr="iы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КИТАЙ В ЭПОХУ ДРЕВНОСТИ.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288" y="1628775"/>
            <a:ext cx="2447925" cy="1008063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КИТАЙ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2987675" y="1890713"/>
            <a:ext cx="977900" cy="484187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27538" y="1125538"/>
            <a:ext cx="4537075" cy="388778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ГОСУДАРСТВО В ДРЕВНЕМ  КИТАЕ  ИМЕЛО СВОИ ОСОБЕННОСТИ. ОБРАЗОВАНИЕ  ГОС. ОБЬЕДИНЕНИЙ  ПРОИСХОДИТ  МЕЖДУ РЕКАМИ  ЯНЦЗЫ  И ХУАНХЕ -  НЕСКОЛЬКО СОТ  МЕЛКИХ ГОСУДАРСТВ.  НА РУБЕЖЕ  2 – 1 ТЫС. ДО Н. Э.  -САМОЕ КРУПНОЕ –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ЗАПАДНОЕ  ЧЖОУ,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ГЛАВА КОТОРОГО  ВАН (ИМПЕРАТОР) СЧИТАЛСЯ СЫНОМ НЕБА С 8  ПО 3 ВЕК СОПЕРНИЧЕСТВО СЕМИ ГОСУДАРСТВ. И ТОЛЬКО В 3 ВЕКЕ ИМПЕРИЯ  ЦИНЬ  ОБЬЕДИНЯЕТ СТРАНУ. СЧИТАЕТСЯ , ЧТО ИМПЕРАТОР 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ЦИНЬ ШИ ХУАНДИ 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ПОСТРОИЛ ВЕЛИКУЮ КИТАЙСКУЮ СТЕНУ.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7538" y="5157788"/>
            <a:ext cx="4537075" cy="1700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СО 2 В ДО Н.Э. ПО 3 В  Н.Э – ИМПЕРИЯ ХАНЬ.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ОСОБЕННОСТЬ КИТАЯ  БЫЛА В ТОМ: 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cs typeface="Arial" charset="0"/>
              </a:rPr>
              <a:t>1.ЕДИНСТВУ СТРАНЫ  УГРОЖАЛ СЕПАРАТИЗМ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cs typeface="Arial" charset="0"/>
              </a:rPr>
              <a:t>2.ПОПЫТКИ ОГРАНИЧИТЬ ВЛИЯНИЕ ЗНАТИ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3708400" y="5765800"/>
            <a:ext cx="546100" cy="484188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284538"/>
            <a:ext cx="3573463" cy="357346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ПОЛУЧИЛА  РАСПРОСТРАНЕНИЕ ПРАКТИКА: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1.ЭКЗАМЕНЫ  НА ДОЛЖНОСТЬ  ЧИНОВНИКА.</a:t>
            </a:r>
          </a:p>
          <a:p>
            <a:pPr algn="ctr"/>
            <a:r>
              <a:rPr lang="en-US" sz="1600" b="1">
                <a:solidFill>
                  <a:srgbClr val="000000"/>
                </a:solidFill>
                <a:cs typeface="Arial" charset="0"/>
              </a:rPr>
              <a:t>2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 ЗЕМЛЯ В СОБСТВЕННОСТИ ИМПЕРАТОРА. А НЕ ЗНАТИ.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3.ОГРАНИЧЕНИЕ РАЗМЕРА ЗЕМЛИ У ФЕОДАЛОВ. </a:t>
            </a:r>
          </a:p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НО ВСЕ ЭТО НЕ СПАСАЛО  ГОСУДАРСТВО ОТ НАРОДНЫХ ВОССТАНИЙ.</a:t>
            </a:r>
          </a:p>
        </p:txBody>
      </p:sp>
      <p:pic>
        <p:nvPicPr>
          <p:cNvPr id="26633" name="Picture 9" descr="iы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НОВЫЙ ЭТАП ДУХОВНОЙ ЖИЗНИ.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1628775"/>
            <a:ext cx="3708400" cy="1106488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>
                <a:solidFill>
                  <a:srgbClr val="000000"/>
                </a:solidFill>
                <a:cs typeface="Arial" charset="0"/>
              </a:rPr>
              <a:t>С 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НАЧАЛОМ  ЖЕЛЕЗНОГО ВЕКА  ЗАВИСИМОСТЬ 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ЧЕЛОВЕКА ОТ ПРИРОДЫ  УМЕНЬШИЛАСЬ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4105275" y="2008188"/>
            <a:ext cx="733425" cy="484187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03800" y="1628775"/>
            <a:ext cx="4032250" cy="352901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ПРОИЗОШЛО ПАДЕНИЕ РЕЛИГИЙ, ОСНОВАННЫХ НА ОБОЖЕСТВЛЕНИИ СИЛ ПРИРОДЫ.  В ТО ЖЕ ВРЕМЯ  ТАИНСТВО СМЕРТИ  ПРИВЕЛО К ПОЯВЛЕНИЮ НОВЫХ  РЕЛИГИЙ: ЗОРОАСТРИЗМА, БУДДИЗМА,  КОНФУЦИАНСТВА, ИУДАИЗМА. 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cs typeface="Arial" charset="0"/>
              </a:rPr>
              <a:t>ОБЩИМ ДЛЯ ЭТИХ РЕЛИГИЙ  БЫЛО ПОНИМАНИЕ , ЧТО ПУТЬ ЧЕЛОВЕКА НА ЗЕМЛЕ ЭТО ИСПЫТАНИЕ И ОН ДОЛЖЕН ПОЛУЧИТЬ ВОЗНАГРАЖДЕНИЕ  ПОСЛЕ СМЕРТИ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4270375" y="4233863"/>
            <a:ext cx="582613" cy="485775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3068960"/>
            <a:ext cx="4175956" cy="11521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>
                <a:solidFill>
                  <a:srgbClr val="000000"/>
                </a:solidFill>
                <a:cs typeface="Arial" charset="0"/>
              </a:rPr>
              <a:t>ГЛАВНАЯ  ИДЕЯ ЗОРОАСТРИЗМА  В БОРЬБЕ ДВУХ СИЛ : ДОБРА И  ЗЛА. ЧЕЛОВЕК МЕЖДУ НИМИ ДЕЛАЕТ ВЫБОР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463404"/>
            <a:ext cx="4204850" cy="83780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>
                <a:solidFill>
                  <a:srgbClr val="000000"/>
                </a:solidFill>
                <a:cs typeface="Arial" charset="0"/>
              </a:rPr>
              <a:t>ОСНОВНАЯ ИДЕЯ БУДДИЗМА  В ЗАКОНЕ  КАРМЫ (ВОЗДАЯНИИ ) АБСАЛЮТНАЯ ПРАВЕДНОСТЬ ВЕДЕТ К НИРВАНЕ.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445224"/>
            <a:ext cx="4269650" cy="140401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>
                <a:solidFill>
                  <a:srgbClr val="000000"/>
                </a:solidFill>
                <a:cs typeface="Arial" charset="0"/>
              </a:rPr>
              <a:t>КОНФУЦИАНСТВО –НЕ РЕЛИГИЯ А СИСТЕМА МОРАЛЬНЫХ  НОРМ. КОНФУЦИЙ УТВЕРЖДАЛ, ЧТО ГОСУДАРСТВА – СЕМЬЯ, А ИМПЕРАТОР ОТЕЦ.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86300" y="5445125"/>
            <a:ext cx="4349750" cy="140335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ИУДАИЗМ УТВЕРДИЛСЯ В ПАЛЕСТИНЕ В 10 – 8 В ДО Н.Э.-  ВЕРА В ЕДИНОГО БОГА, КОТОРЫЙ ОБЕЩАЛ СПАСЕНИЕ  ИЗБРАННОМУ НАРОДУ ИЗРАИЛЯ В ДЕНЬ СТРАШНОГО СУДА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pic>
        <p:nvPicPr>
          <p:cNvPr id="27666" name="Picture 18" descr="iы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</a:rPr>
              <a:t>ОСНОВНЫЕ ВЫВОДЫ.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711" y="1768946"/>
            <a:ext cx="8568952" cy="151216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НА СМЕНУ  РАННИМ ДЕСПОТИЯМ  ПРИШЛИ НОВЫЕ ГОСУДАРСТВЕННЫЕ  ОБРАЗОВАНИЯ: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ВОЕННЫЕ ДЕСПОТИИ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  ПРИЧИНАМИ ИХ ПОЯВЛЕНИЯ  СТАЛО ПОЯВЛЕНИЕ ЖЕЛЕЗНЫХ ОРУДИЙ ТРУДА И ВОЗМОЖНОСТЬ ИСПОЛЬЗОВАНИЯ НОВЫХ ПАХОТНЫХ ЗЕМЕЛЬ. ВСЕ ЭТО ПОТРЕБОВАЛО НОВЫХ ЗАВОЕВАТЕЛЬНЫХ ПОХОДОВ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2714" y="3448943"/>
            <a:ext cx="8568953" cy="158417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В ЦЕЛОМ РАССМАТРИВАЯ ИСТОРИЮ ВОЕННЫХ ДЕСПОТИЙ  В  ПЕРСИИ, ИНДИИ И КИТАЕ  МЫ ВИДИМ ОБЩИЕ ЧЕРТЫ  И ОСОБЕННОСТИ. СЛАБОСТЬ ЭТИХ ГОСУДАРСТВЕННЫХ ОБРАЗОВАНИЙ  ЗАКЛЮЧАЛАСЬ В ИХ НЕПРОЧНОСТИ. В ТО ЖЕ ВРЕМЯ В КИТАЕ ПРЕДПРИНИМАЛИСЬ ПОПЫТКИ  ОГРАНИЧЕНИЯ ВЛАСТИ ЗНАТИ  СЕПАРАТИЗМА.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6431" y="5202088"/>
            <a:ext cx="8568952" cy="136815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Arial" charset="0"/>
              </a:rPr>
              <a:t>ПОЯВЛЕНИЕ ЖЕЛЕЗНЫХ ОРУДИЙ ТРУДА ОСЛАБИЛИ РЕЛИГИИ, ОСНОВАННЫЕ НА ПОКЛОНЕНИИ  СТИХИЙНЫМ СИЛАМ ПРИРОДЫ. ВОЗНИКАЮТ РЕЛИГИИ , ГЛАВНАЯ </a:t>
            </a:r>
            <a:r>
              <a:rPr lang="ru-RU" sz="1600" b="1">
                <a:solidFill>
                  <a:srgbClr val="FF0000"/>
                </a:solidFill>
                <a:cs typeface="Arial" charset="0"/>
              </a:rPr>
              <a:t>ЦЕЛЬ КОТОРЫХ ОБЕСПЕЧИТЬ  ЛУЧШУЮ УЧАСТЬ ЧЕЛОВЕКА ПОСЛЕ СМЕРТИ</a:t>
            </a:r>
            <a:r>
              <a:rPr lang="ru-RU" sz="1600" b="1">
                <a:solidFill>
                  <a:srgbClr val="000000"/>
                </a:solidFill>
                <a:cs typeface="Arial" charset="0"/>
              </a:rPr>
              <a:t>.  ЭТО ИУДАИЗМ, ЗОРОАСТРИЗМ, БУДДИЗМ. КОНФУЦИАНСТВО ЭТО СКОРЕЕ МОРАЛЬНЫЙ КОДЕКС  НОРМ ЧЕЛОВЕКА И ГОСУДАРСТВА</a:t>
            </a:r>
            <a:r>
              <a:rPr lang="ru-RU" sz="160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pic>
        <p:nvPicPr>
          <p:cNvPr id="28684" name="Picture 12" descr="iы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1126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Arial</vt:lpstr>
      <vt:lpstr>Times New Roman</vt:lpstr>
      <vt:lpstr>Тема Office</vt:lpstr>
      <vt:lpstr>Слайд 1</vt:lpstr>
      <vt:lpstr>ДЕСПОТИИ ВОСТОКА.</vt:lpstr>
      <vt:lpstr>ОСНОВНЫЕ ТЕРМИНЫ И ПОНЯТИЯ.</vt:lpstr>
      <vt:lpstr>ПЕРИОДИЗАЦИЯ   ИСТОРИИ ДРЕВНЕГО МИРА.</vt:lpstr>
      <vt:lpstr>ПРЕДПОСЫЛКИ   ВОЗНИКНОВЕНИЯ  ГОСУДАРСТВА</vt:lpstr>
      <vt:lpstr>ПРЕДПОСЫЛКИ   ВОЗНИКНОВЕНИЯ  ГОСУДАРСТВА</vt:lpstr>
      <vt:lpstr>РАБОВЛАДЕНИЕ, ОБЩЕСТВЕННЫЕ  ОТНОШЕНИЯ  В  ДРЕВНИХ ГОСУДАРСТВАХ.</vt:lpstr>
      <vt:lpstr>КУЛЬТУРА, ВЕРОВАНИЯ   В ДРЕВНЕМ ЕГИПТЕ.</vt:lpstr>
      <vt:lpstr>ОСНОВНЫЕ ВЫВОДЫ.</vt:lpstr>
      <vt:lpstr>РАСШИРЕНИЕ  АРЕАЛА ЦИВИЛИЗАЦИИ.</vt:lpstr>
      <vt:lpstr>ВОЕННЫЕ  ДЕСПОТИИ ДРЕВНЕГО МИРА.</vt:lpstr>
      <vt:lpstr>ДРЕВНЯЯ ИНДИЯ</vt:lpstr>
      <vt:lpstr>КИТАЙ В ЭПОХУ ДРЕВНОСТИ.</vt:lpstr>
      <vt:lpstr>НОВЫЙ ЭТАП ДУХОВНОЙ ЖИЗНИ.</vt:lpstr>
      <vt:lpstr>ОСНОВНЫЕ ВЫВОДЫ.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Ардрей</cp:lastModifiedBy>
  <cp:revision>40</cp:revision>
  <dcterms:modified xsi:type="dcterms:W3CDTF">2016-09-30T17:18:05Z</dcterms:modified>
</cp:coreProperties>
</file>