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</p:sldIdLst>
  <p:sldSz cx="6858000" cy="5143500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1416" y="90"/>
      </p:cViewPr>
      <p:guideLst>
        <p:guide orient="horz" pos="16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597820"/>
            <a:ext cx="58293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3305176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204787"/>
            <a:ext cx="2256235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204789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1076327"/>
            <a:ext cx="2256235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3600450"/>
            <a:ext cx="41148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4025504"/>
            <a:ext cx="41148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05979"/>
            <a:ext cx="1543050" cy="4388644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05979"/>
            <a:ext cx="451485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200151"/>
            <a:ext cx="61722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800" rtl="0" latinLnBrk="0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latinLnBrk="0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latinLnBrk="0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latinLnBrk="0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latinLnBrk="0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latinLnBrk="0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latinLnBrk="0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latinLnBrk="0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latinLnBrk="0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latinLnBrk="0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latinLnBrk="0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latinLnBrk="0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latinLnBrk="0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latinLnBrk="0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latinLnBrk="0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latinLnBrk="0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latinLnBrk="0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latinLnBrk="0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impools.pro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0050" y="3429000"/>
            <a:ext cx="6172200" cy="64293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Секреты интерфейса </a:t>
            </a:r>
            <a:r>
              <a:rPr lang="en-US" dirty="0" smtClean="0"/>
              <a:t>Landing page</a:t>
            </a:r>
            <a:endParaRPr lang="ru-RU" dirty="0"/>
          </a:p>
        </p:txBody>
      </p:sp>
      <p:pic>
        <p:nvPicPr>
          <p:cNvPr id="1026" name="Picture 2" descr="D:\Station\Логотип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30670" y="1543051"/>
            <a:ext cx="3227131" cy="1603772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514350" y="771525"/>
            <a:ext cx="6172200" cy="642938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pPr algn="ctr" defTabSz="685800">
              <a:spcBef>
                <a:spcPct val="0"/>
              </a:spcBef>
              <a:defRPr/>
            </a:pPr>
            <a:r>
              <a:rPr lang="en-US" sz="3300" dirty="0">
                <a:latin typeface="+mj-lt"/>
                <a:ea typeface="+mj-ea"/>
                <a:cs typeface="+mj-cs"/>
              </a:rPr>
              <a:t>www.impools.</a:t>
            </a:r>
            <a:r>
              <a:rPr lang="en-US" sz="33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pro</a:t>
            </a:r>
            <a:endParaRPr lang="ru-RU" sz="33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Landing page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2900" y="1543051"/>
            <a:ext cx="4800600" cy="2545854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Учитываем </a:t>
            </a:r>
            <a:r>
              <a:rPr lang="ru-RU" dirty="0" err="1" smtClean="0"/>
              <a:t>скролинг</a:t>
            </a:r>
            <a:endParaRPr lang="ru-RU" dirty="0" smtClean="0"/>
          </a:p>
          <a:p>
            <a:r>
              <a:rPr lang="ru-RU" dirty="0" smtClean="0"/>
              <a:t>Минимум 3 формы захвата с различными УТП</a:t>
            </a:r>
          </a:p>
          <a:p>
            <a:r>
              <a:rPr lang="ru-RU" dirty="0" smtClean="0"/>
              <a:t>Самое сладкое наверх</a:t>
            </a:r>
          </a:p>
          <a:p>
            <a:r>
              <a:rPr lang="ru-RU" dirty="0" smtClean="0"/>
              <a:t>Выстраиваем скользкую горку</a:t>
            </a:r>
          </a:p>
          <a:p>
            <a:r>
              <a:rPr lang="ru-RU" dirty="0" smtClean="0"/>
              <a:t>Трудно сделать под большой объём товара</a:t>
            </a:r>
          </a:p>
          <a:p>
            <a:r>
              <a:rPr lang="ru-RU" dirty="0" smtClean="0"/>
              <a:t>По </a:t>
            </a:r>
            <a:r>
              <a:rPr lang="ru-RU" dirty="0" err="1" smtClean="0"/>
              <a:t>горизонтале</a:t>
            </a:r>
            <a:r>
              <a:rPr lang="ru-RU" dirty="0" smtClean="0"/>
              <a:t> никто не скролит !</a:t>
            </a:r>
            <a:endParaRPr lang="ru-RU" dirty="0"/>
          </a:p>
        </p:txBody>
      </p:sp>
      <p:pic>
        <p:nvPicPr>
          <p:cNvPr id="4" name="Picture 4" descr="D:\Station\Soft\Значки для camtasia\Logozz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42938"/>
            <a:ext cx="628650" cy="471488"/>
          </a:xfrm>
          <a:prstGeom prst="rect">
            <a:avLst/>
          </a:prstGeom>
          <a:noFill/>
        </p:spPr>
      </p:pic>
      <p:pic>
        <p:nvPicPr>
          <p:cNvPr id="37890" name="Picture 2" descr="D:\Station\PR\Картинки\Искусство интерфейса\Page-Layout-25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1500188"/>
            <a:ext cx="1543050" cy="1371600"/>
          </a:xfrm>
          <a:prstGeom prst="rect">
            <a:avLst/>
          </a:prstGeom>
          <a:noFill/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728662"/>
            <a:ext cx="6172200" cy="642938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14550" y="3200401"/>
            <a:ext cx="2999944" cy="1196897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hlinkClick r:id="rId2"/>
              </a:rPr>
              <a:t>www.impools.pro</a:t>
            </a:r>
            <a:endParaRPr lang="en-US" dirty="0" smtClean="0"/>
          </a:p>
          <a:p>
            <a:r>
              <a:rPr lang="en-US" dirty="0" smtClean="0"/>
              <a:t>https://vk.com/im_station</a:t>
            </a:r>
          </a:p>
          <a:p>
            <a:r>
              <a:rPr lang="en-US" dirty="0" smtClean="0"/>
              <a:t>+7 (499) 390-99-29</a:t>
            </a:r>
          </a:p>
          <a:p>
            <a:r>
              <a:rPr lang="en-US" dirty="0" smtClean="0"/>
              <a:t>info@impools.pro</a:t>
            </a:r>
            <a:endParaRPr lang="ru-RU" dirty="0"/>
          </a:p>
        </p:txBody>
      </p:sp>
      <p:pic>
        <p:nvPicPr>
          <p:cNvPr id="4" name="Picture 2" descr="D:\Station\Логотип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1" y="1314450"/>
            <a:ext cx="2414957" cy="1200150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400050" y="2514600"/>
            <a:ext cx="6172200" cy="642938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pPr algn="ctr" defTabSz="685800">
              <a:spcBef>
                <a:spcPct val="0"/>
              </a:spcBef>
              <a:defRPr/>
            </a:pPr>
            <a:r>
              <a:rPr lang="ru-RU" sz="2100" dirty="0">
                <a:latin typeface="+mj-lt"/>
                <a:ea typeface="+mj-ea"/>
                <a:cs typeface="+mj-cs"/>
              </a:rPr>
              <a:t>Ткачев Владислав Владимирович</a:t>
            </a:r>
            <a:endParaRPr lang="ru-RU" sz="2100" dirty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wheel spokes="8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52</Words>
  <Application>Microsoft Office PowerPoint</Application>
  <PresentationFormat>Произвольный</PresentationFormat>
  <Paragraphs>15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Секреты интерфейса Landing page</vt:lpstr>
      <vt:lpstr>Landing page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Landing page</dc:title>
  <dc:creator>Station</dc:creator>
  <cp:lastModifiedBy>Nika</cp:lastModifiedBy>
  <cp:revision>5</cp:revision>
  <dcterms:created xsi:type="dcterms:W3CDTF">2016-04-27T17:56:17Z</dcterms:created>
  <dcterms:modified xsi:type="dcterms:W3CDTF">2017-02-10T08:18:05Z</dcterms:modified>
</cp:coreProperties>
</file>