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6858000" cy="51435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16" y="90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2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91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latinLnBrk="0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latinLnBrk="0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latinLnBrk="0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latinLnBrk="0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latinLnBrk="0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impools.pr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" y="3471862"/>
            <a:ext cx="6172200" cy="6429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Конверсия и раздел «О компании»</a:t>
            </a:r>
            <a:endParaRPr lang="ru-RU" dirty="0"/>
          </a:p>
        </p:txBody>
      </p:sp>
      <p:pic>
        <p:nvPicPr>
          <p:cNvPr id="1026" name="Picture 2" descr="D:\Station\Логоти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0671" y="1543051"/>
            <a:ext cx="3227131" cy="160377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350" y="771525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300" dirty="0">
                <a:latin typeface="+mj-lt"/>
                <a:ea typeface="+mj-ea"/>
                <a:cs typeface="+mj-cs"/>
              </a:rPr>
              <a:t>www.impools.</a:t>
            </a:r>
            <a:r>
              <a:rPr lang="en-US" sz="33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</a:t>
            </a:r>
            <a:endParaRPr lang="ru-RU" sz="33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50" y="1340346"/>
            <a:ext cx="4457700" cy="25458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История и цифры</a:t>
            </a:r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PR-</a:t>
            </a:r>
            <a:r>
              <a:rPr lang="ru-RU" dirty="0" smtClean="0"/>
              <a:t>активность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Видео приветствие</a:t>
            </a:r>
            <a:endParaRPr lang="ru-RU" dirty="0"/>
          </a:p>
        </p:txBody>
      </p:sp>
      <p:pic>
        <p:nvPicPr>
          <p:cNvPr id="4" name="Picture 4" descr="D:\Station\Soft\Значки для camtasia\Logoz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40"/>
            <a:ext cx="514350" cy="471488"/>
          </a:xfrm>
          <a:prstGeom prst="rect">
            <a:avLst/>
          </a:prstGeom>
          <a:noFill/>
        </p:spPr>
      </p:pic>
      <p:pic>
        <p:nvPicPr>
          <p:cNvPr id="23554" name="Picture 2" descr="D:\Station\PR\Картинки\Искусство интерфейса\User-Information-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2026146"/>
            <a:ext cx="1543050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Знаки доверия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543051"/>
            <a:ext cx="4514850" cy="254585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Благодарственные письма с синей печатью</a:t>
            </a:r>
          </a:p>
          <a:p>
            <a:endParaRPr lang="ru-RU" dirty="0" smtClean="0"/>
          </a:p>
          <a:p>
            <a:r>
              <a:rPr lang="ru-RU" dirty="0" smtClean="0"/>
              <a:t>Обогрев брендов и городов</a:t>
            </a:r>
          </a:p>
          <a:p>
            <a:endParaRPr lang="ru-RU" dirty="0" smtClean="0"/>
          </a:p>
          <a:p>
            <a:r>
              <a:rPr lang="ru-RU" dirty="0" smtClean="0"/>
              <a:t>Звёздные личности и лидеры мнений</a:t>
            </a:r>
          </a:p>
          <a:p>
            <a:endParaRPr lang="ru-RU" dirty="0" smtClean="0"/>
          </a:p>
          <a:p>
            <a:r>
              <a:rPr lang="ru-RU" dirty="0" smtClean="0"/>
              <a:t>Сертификаты и награды</a:t>
            </a:r>
            <a:endParaRPr lang="ru-RU" dirty="0"/>
          </a:p>
        </p:txBody>
      </p:sp>
      <p:pic>
        <p:nvPicPr>
          <p:cNvPr id="4" name="Picture 4" descr="D:\Station\Soft\Значки для camtasia\Logoz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40"/>
            <a:ext cx="514350" cy="471488"/>
          </a:xfrm>
          <a:prstGeom prst="rect">
            <a:avLst/>
          </a:prstGeom>
          <a:noFill/>
        </p:spPr>
      </p:pic>
      <p:pic>
        <p:nvPicPr>
          <p:cNvPr id="12290" name="Picture 2" descr="D:\Station\PR\Картинки\Искусство интерфейса\Agreement-01-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6300" y="1543050"/>
            <a:ext cx="1543050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Персонализированная обратная связь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854696"/>
            <a:ext cx="4400550" cy="1745754"/>
          </a:xfrm>
        </p:spPr>
        <p:txBody>
          <a:bodyPr>
            <a:normAutofit/>
          </a:bodyPr>
          <a:lstStyle/>
          <a:p>
            <a:r>
              <a:rPr lang="ru-RU" dirty="0" smtClean="0"/>
              <a:t>Возможность обратной связи</a:t>
            </a:r>
          </a:p>
          <a:p>
            <a:r>
              <a:rPr lang="ru-RU" dirty="0" smtClean="0"/>
              <a:t>Показываем лица и стаж</a:t>
            </a:r>
          </a:p>
          <a:p>
            <a:r>
              <a:rPr lang="ru-RU" dirty="0" smtClean="0"/>
              <a:t>Видео прямого эфира из офиса (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pic>
        <p:nvPicPr>
          <p:cNvPr id="4" name="Picture 4" descr="D:\Station\Soft\Значки для camtasia\Logoz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40"/>
            <a:ext cx="514350" cy="471488"/>
          </a:xfrm>
          <a:prstGeom prst="rect">
            <a:avLst/>
          </a:prstGeom>
          <a:noFill/>
        </p:spPr>
      </p:pic>
      <p:pic>
        <p:nvPicPr>
          <p:cNvPr id="16386" name="Picture 2" descr="D:\Station\PR\Картинки\Искусство интерфейса\Accounts-Book-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943100"/>
            <a:ext cx="1543050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28662"/>
            <a:ext cx="6172200" cy="642938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4550" y="3200401"/>
            <a:ext cx="2999944" cy="119689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www.impools.pro</a:t>
            </a:r>
            <a:endParaRPr lang="en-US" dirty="0" smtClean="0"/>
          </a:p>
          <a:p>
            <a:r>
              <a:rPr lang="en-US" dirty="0" smtClean="0"/>
              <a:t>https://vk.com/im_station</a:t>
            </a:r>
          </a:p>
          <a:p>
            <a:r>
              <a:rPr lang="en-US" dirty="0" smtClean="0"/>
              <a:t>+7 (499) 390-99-29</a:t>
            </a:r>
          </a:p>
          <a:p>
            <a:r>
              <a:rPr lang="en-US" dirty="0" smtClean="0"/>
              <a:t>info@impools.pro</a:t>
            </a:r>
            <a:endParaRPr lang="ru-RU" dirty="0"/>
          </a:p>
        </p:txBody>
      </p:sp>
      <p:pic>
        <p:nvPicPr>
          <p:cNvPr id="4" name="Picture 2" descr="D:\Station\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2" y="1314450"/>
            <a:ext cx="2414957" cy="120015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00050" y="2514600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2100" dirty="0">
                <a:latin typeface="+mj-lt"/>
                <a:ea typeface="+mj-ea"/>
                <a:cs typeface="+mj-cs"/>
              </a:rPr>
              <a:t>Ткачев Владислав Владимирович</a:t>
            </a:r>
            <a:endParaRPr lang="ru-RU" sz="2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70</Words>
  <Application>Microsoft Office PowerPoint</Application>
  <PresentationFormat>Произвольный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Конверсия и раздел «О компании»</vt:lpstr>
      <vt:lpstr>О компании</vt:lpstr>
      <vt:lpstr>Знаки доверия</vt:lpstr>
      <vt:lpstr>Персонализированная обратная связь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компании</dc:title>
  <dc:creator>Station</dc:creator>
  <cp:lastModifiedBy>Nika</cp:lastModifiedBy>
  <cp:revision>9</cp:revision>
  <dcterms:created xsi:type="dcterms:W3CDTF">2016-04-27T17:51:20Z</dcterms:created>
  <dcterms:modified xsi:type="dcterms:W3CDTF">2017-02-09T13:10:55Z</dcterms:modified>
</cp:coreProperties>
</file>