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6858000" cy="5143500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416" y="90"/>
      </p:cViewPr>
      <p:guideLst>
        <p:guide orient="horz" pos="16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0"/>
            <a:ext cx="58293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4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79"/>
            <a:ext cx="1543050" cy="4388644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79"/>
            <a:ext cx="451485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latinLnBrk="0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latinLnBrk="0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latinLnBrk="0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latinLnBrk="0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latinLnBrk="0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latinLnBrk="0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latinLnBrk="0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latinLnBrk="0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latinLnBrk="0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impools.pr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50" y="3343275"/>
            <a:ext cx="6172200" cy="642938"/>
          </a:xfrm>
        </p:spPr>
        <p:txBody>
          <a:bodyPr>
            <a:normAutofit/>
          </a:bodyPr>
          <a:lstStyle/>
          <a:p>
            <a:r>
              <a:rPr lang="ru-RU" dirty="0" smtClean="0"/>
              <a:t>Поиск по сайту – Конверсия 30%!</a:t>
            </a:r>
            <a:endParaRPr lang="ru-RU" dirty="0"/>
          </a:p>
        </p:txBody>
      </p:sp>
      <p:pic>
        <p:nvPicPr>
          <p:cNvPr id="1026" name="Picture 2" descr="D:\Station\Логотип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0670" y="1543051"/>
            <a:ext cx="3227131" cy="1603772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14350" y="771525"/>
            <a:ext cx="6172200" cy="64293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algn="ctr" defTabSz="685800">
              <a:spcBef>
                <a:spcPct val="0"/>
              </a:spcBef>
              <a:defRPr/>
            </a:pPr>
            <a:r>
              <a:rPr lang="en-US" sz="3300" dirty="0">
                <a:latin typeface="+mj-lt"/>
                <a:ea typeface="+mj-ea"/>
                <a:cs typeface="+mj-cs"/>
              </a:rPr>
              <a:t>www.impools.</a:t>
            </a:r>
            <a:r>
              <a:rPr lang="en-US" sz="33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pro</a:t>
            </a:r>
            <a:endParaRPr lang="ru-RU" sz="33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Station\PR\Мои вебинары\cybermarketing\Мастер классы\Картинки\image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66" y="1340346"/>
            <a:ext cx="1988834" cy="2887124"/>
          </a:xfrm>
          <a:prstGeom prst="rect">
            <a:avLst/>
          </a:prstGeom>
          <a:noFill/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2686050" y="1283196"/>
            <a:ext cx="3657600" cy="294590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Конверсия до 30%</a:t>
            </a:r>
          </a:p>
          <a:p>
            <a:r>
              <a:rPr lang="ru-RU" dirty="0" smtClean="0"/>
              <a:t>Даёт подсказку какого </a:t>
            </a:r>
            <a:r>
              <a:rPr lang="ru-RU" dirty="0" err="1" smtClean="0"/>
              <a:t>контента</a:t>
            </a:r>
            <a:r>
              <a:rPr lang="ru-RU" dirty="0" smtClean="0"/>
              <a:t> не хватает</a:t>
            </a:r>
          </a:p>
          <a:p>
            <a:r>
              <a:rPr lang="ru-RU" dirty="0" smtClean="0"/>
              <a:t>Что стоит учитывать:</a:t>
            </a:r>
          </a:p>
          <a:p>
            <a:pPr>
              <a:buFontTx/>
              <a:buChar char="-"/>
            </a:pPr>
            <a:r>
              <a:rPr lang="ru-RU" dirty="0" smtClean="0"/>
              <a:t>Релевантность </a:t>
            </a:r>
          </a:p>
          <a:p>
            <a:pPr>
              <a:buFontTx/>
              <a:buChar char="-"/>
            </a:pPr>
            <a:r>
              <a:rPr lang="ru-RU" dirty="0" smtClean="0"/>
              <a:t>Подсказки</a:t>
            </a:r>
          </a:p>
          <a:p>
            <a:pPr>
              <a:buFontTx/>
              <a:buChar char="-"/>
            </a:pPr>
            <a:r>
              <a:rPr lang="ru-RU" dirty="0" smtClean="0"/>
              <a:t>Картинки</a:t>
            </a:r>
          </a:p>
          <a:p>
            <a:pPr>
              <a:buFontTx/>
              <a:buChar char="-"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6" name="Picture 2" descr="D:\Station\PR\Картинки\Искусство интерфейса\Search-Find-25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2914650"/>
            <a:ext cx="1200150" cy="1152144"/>
          </a:xfrm>
          <a:prstGeom prst="rect">
            <a:avLst/>
          </a:prstGeom>
          <a:noFill/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42900" y="671512"/>
            <a:ext cx="6172200" cy="642938"/>
          </a:xfrm>
        </p:spPr>
        <p:txBody>
          <a:bodyPr/>
          <a:lstStyle/>
          <a:p>
            <a:r>
              <a:rPr lang="ru-RU" dirty="0" smtClean="0"/>
              <a:t>Поиск по сайту</a:t>
            </a:r>
            <a:endParaRPr lang="ru-RU" dirty="0"/>
          </a:p>
        </p:txBody>
      </p:sp>
      <p:pic>
        <p:nvPicPr>
          <p:cNvPr id="2051" name="Picture 3" descr="D:\Station\PR\Мои вебинары\cybermarketing\Мастер классы\Картинки\Logozz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28650"/>
            <a:ext cx="557213" cy="55721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728662"/>
            <a:ext cx="6172200" cy="642938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14550" y="3200401"/>
            <a:ext cx="2999944" cy="1196897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hlinkClick r:id="rId2"/>
              </a:rPr>
              <a:t>www.impools.pro</a:t>
            </a:r>
            <a:endParaRPr lang="en-US" dirty="0" smtClean="0"/>
          </a:p>
          <a:p>
            <a:r>
              <a:rPr lang="en-US" dirty="0" smtClean="0"/>
              <a:t>https://vk.com/im_station</a:t>
            </a:r>
          </a:p>
          <a:p>
            <a:r>
              <a:rPr lang="en-US" dirty="0" smtClean="0"/>
              <a:t>+7 (499) 390-99-29</a:t>
            </a:r>
          </a:p>
          <a:p>
            <a:r>
              <a:rPr lang="en-US" dirty="0" smtClean="0"/>
              <a:t>info@impools.pro</a:t>
            </a:r>
            <a:endParaRPr lang="ru-RU" dirty="0"/>
          </a:p>
        </p:txBody>
      </p:sp>
      <p:pic>
        <p:nvPicPr>
          <p:cNvPr id="4" name="Picture 2" descr="D:\Station\Логоти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1" y="1314450"/>
            <a:ext cx="2414957" cy="120015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00050" y="2514600"/>
            <a:ext cx="6172200" cy="64293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algn="ctr" defTabSz="685800">
              <a:spcBef>
                <a:spcPct val="0"/>
              </a:spcBef>
              <a:defRPr/>
            </a:pPr>
            <a:r>
              <a:rPr lang="ru-RU" sz="2100" dirty="0">
                <a:latin typeface="+mj-lt"/>
                <a:ea typeface="+mj-ea"/>
                <a:cs typeface="+mj-cs"/>
              </a:rPr>
              <a:t>Ткачев Владислав Владимирович</a:t>
            </a:r>
            <a:endParaRPr lang="ru-RU" sz="2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46</Words>
  <Application>Microsoft Office PowerPoint</Application>
  <PresentationFormat>Произвольный</PresentationFormat>
  <Paragraphs>15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Поиск по сайту – Конверсия 30%!</vt:lpstr>
      <vt:lpstr>Поиск по сайту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Поиск по сайту</dc:title>
  <dc:creator>Station</dc:creator>
  <cp:lastModifiedBy>Nika</cp:lastModifiedBy>
  <cp:revision>8</cp:revision>
  <dcterms:created xsi:type="dcterms:W3CDTF">2016-04-27T17:59:35Z</dcterms:created>
  <dcterms:modified xsi:type="dcterms:W3CDTF">2017-02-09T08:17:03Z</dcterms:modified>
</cp:coreProperties>
</file>