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D72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55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608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03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972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50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088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1531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49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631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8341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55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271C4-1EAB-4220-AEB4-5658F864EED5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0C097-B110-4F62-9EE8-402228833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206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244827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Monotype Corsiva"/>
                <a:ea typeface="Calibri"/>
                <a:cs typeface="Times New Roman"/>
              </a:rPr>
              <a:t>Презентация по предмету Окружающий мир </a:t>
            </a:r>
            <a:br>
              <a:rPr lang="ru-RU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Monotype Corsiva"/>
                <a:ea typeface="Calibri"/>
                <a:cs typeface="Times New Roman"/>
              </a:rPr>
            </a:br>
            <a:r>
              <a:rPr lang="ru-RU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Monotype Corsiva"/>
                <a:ea typeface="Calibri"/>
                <a:cs typeface="Times New Roman"/>
              </a:rPr>
              <a:t>На тему: «Предки культурных  растений»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869160"/>
            <a:ext cx="6400800" cy="17526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Monotype Corsiva"/>
                <a:ea typeface="Calibri"/>
                <a:cs typeface="Times New Roman"/>
              </a:rPr>
              <a:t>Выполнила ученица  3 «А» класса	Малышева Вероника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883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172446"/>
            <a:ext cx="8793246" cy="6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89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Иногда в посевах кукурузы появляется растение, у которого наверху образуется крохотный голый початок с небольшой метелкой мужского соцветия. Предполагается, что это атавизм — возврат к прежнему состоянию. Так почему не предположить, что предок кукурузы и рос именно в таком виде.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700808"/>
            <a:ext cx="7200800" cy="480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731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539" y="0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/>
            </a:r>
            <a:br>
              <a:rPr lang="ru-RU" sz="1800" dirty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/>
              <a:t>Потом в результате естественной мутации или как-то по-иному початок образовался в пазухе листа и закрепился в этом месте. Возможно, что и развиваться там стал лучше верхушечного. Древний земледелец подметил это и отобрал из диких именно такие растения. Далее уже действовали выращивание на лучшем, чем у диких растений, фоне и кропотливый многовековой отбор нужных человеку экземпляров и их размножение.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484784"/>
            <a:ext cx="7971275" cy="51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57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Нашлись достоверные подтверждения постепенного окультуривания кукурузы человеком. В раскопках «Пещеры летучей мыши» в долине реки Рио-Гранде в двухметровом культурном слое, сохранившем следы пребывания человека в промежутке времени 2500 лет до нашей эры — 1000 лет нашей эры, были обнаружены хорошо сохранившиеся початки. Их извлекли и изучили по слоям залегания. В самом нижнем, наиболее древнем слое они были очень мелкие. В последующих — ближе к поверхности — початки оказывались все крупнее и толще, увеличивалось разнообразие их форм, зерна становились крупнее. Эта находка как бы проиллюстрировала воздействие человека на кукурузу.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 еще интересный факт: в початках, найденных в самых древних слоях, зерна были в пленках, то есть в таком виде, как и у всех злаковых растений до их окультуривания.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01089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159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по предмету Окружающий мир  На тему: «Предки культурных  растений»</vt:lpstr>
      <vt:lpstr>Слайд 2</vt:lpstr>
      <vt:lpstr>Иногда в посевах кукурузы появляется растение, у которого наверху образуется крохотный голый початок с небольшой метелкой мужского соцветия. Предполагается, что это атавизм — возврат к прежнему состоянию. Так почему не предположить, что предок кукурузы и рос именно в таком виде.</vt:lpstr>
      <vt:lpstr>  Потом в результате естественной мутации или как-то по-иному початок образовался в пазухе листа и закрепился в этом месте. Возможно, что и развиваться там стал лучше верхушечного. Древний земледелец подметил это и отобрал из диких именно такие растения. Далее уже действовали выращивание на лучшем, чем у диких растений, фоне и кропотливый многовековой отбор нужных человеку экземпляров и их размножение. </vt:lpstr>
      <vt:lpstr>Нашлись достоверные подтверждения постепенного окультуривания кукурузы человеком. В раскопках «Пещеры летучей мыши» в долине реки Рио-Гранде в двухметровом культурном слое, сохранившем следы пребывания человека в промежутке времени 2500 лет до нашей эры — 1000 лет нашей эры, были обнаружены хорошо сохранившиеся початки. Их извлекли и изучили по слоям залегания. В самом нижнем, наиболее древнем слое они были очень мелкие. В последующих — ближе к поверхности — початки оказывались все крупнее и толще, увеличивалось разнообразие их форм, зерна становились крупнее. Эта находка как бы проиллюстрировала воздействие человека на кукурузу.  И еще интересный факт: в початках, найденных в самых древних слоях, зерна были в пленках, то есть в таком виде, как и у всех злаковых растений до их окультуривания.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предмету Окружающий мир На тему: «Предки культурных растений»</dc:title>
  <dc:creator>Пользователь Windows</dc:creator>
  <cp:lastModifiedBy>Owner</cp:lastModifiedBy>
  <cp:revision>6</cp:revision>
  <dcterms:created xsi:type="dcterms:W3CDTF">2012-12-17T17:57:14Z</dcterms:created>
  <dcterms:modified xsi:type="dcterms:W3CDTF">2014-10-20T09:01:30Z</dcterms:modified>
</cp:coreProperties>
</file>